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3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5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6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7.xml" ContentType="application/vnd.openxmlformats-officedocument.theme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8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9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theme/theme10.xml" ContentType="application/vnd.openxmlformats-officedocument.theme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11.xml" ContentType="application/vnd.openxmlformats-officedocument.theme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theme/theme12.xml" ContentType="application/vnd.openxmlformats-officedocument.theme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theme/theme13.xml" ContentType="application/vnd.openxmlformats-officedocument.theme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theme/theme14.xml" ContentType="application/vnd.openxmlformats-officedocument.theme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theme/theme15.xml" ContentType="application/vnd.openxmlformats-officedocument.theme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theme/theme16.xml" ContentType="application/vnd.openxmlformats-officedocument.theme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theme/theme17.xml" ContentType="application/vnd.openxmlformats-officedocument.theme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theme/theme18.xml" ContentType="application/vnd.openxmlformats-officedocument.theme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theme/theme19.xml" ContentType="application/vnd.openxmlformats-officedocument.theme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theme/theme20.xml" ContentType="application/vnd.openxmlformats-officedocument.theme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theme/theme21.xml" ContentType="application/vnd.openxmlformats-officedocument.theme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theme/theme22.xml" ContentType="application/vnd.openxmlformats-officedocument.theme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theme/theme23.xml" ContentType="application/vnd.openxmlformats-officedocument.theme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theme/theme24.xml" ContentType="application/vnd.openxmlformats-officedocument.theme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theme/theme25.xml" ContentType="application/vnd.openxmlformats-officedocument.theme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theme/theme26.xml" ContentType="application/vnd.openxmlformats-officedocument.theme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theme/theme27.xml" ContentType="application/vnd.openxmlformats-officedocument.theme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theme/theme28.xml" ContentType="application/vnd.openxmlformats-officedocument.theme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theme/theme29.xml" ContentType="application/vnd.openxmlformats-officedocument.theme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theme/theme30.xml" ContentType="application/vnd.openxmlformats-officedocument.theme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theme/theme31.xml" ContentType="application/vnd.openxmlformats-officedocument.theme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510393" r:id="rId1"/>
    <p:sldMasterId id="2147510394" r:id="rId2"/>
    <p:sldMasterId id="2147510395" r:id="rId3"/>
    <p:sldMasterId id="2147510397" r:id="rId4"/>
    <p:sldMasterId id="2147510398" r:id="rId5"/>
    <p:sldMasterId id="2147510400" r:id="rId6"/>
    <p:sldMasterId id="2147510401" r:id="rId7"/>
    <p:sldMasterId id="2147510402" r:id="rId8"/>
    <p:sldMasterId id="2147510403" r:id="rId9"/>
    <p:sldMasterId id="2147510404" r:id="rId10"/>
    <p:sldMasterId id="2147510405" r:id="rId11"/>
    <p:sldMasterId id="2147510406" r:id="rId12"/>
    <p:sldMasterId id="2147510407" r:id="rId13"/>
    <p:sldMasterId id="2147510408" r:id="rId14"/>
    <p:sldMasterId id="2147510410" r:id="rId15"/>
    <p:sldMasterId id="2147510411" r:id="rId16"/>
    <p:sldMasterId id="2147510413" r:id="rId17"/>
    <p:sldMasterId id="2147510415" r:id="rId18"/>
    <p:sldMasterId id="2147510417" r:id="rId19"/>
    <p:sldMasterId id="2147510418" r:id="rId20"/>
    <p:sldMasterId id="2147510419" r:id="rId21"/>
    <p:sldMasterId id="2147510420" r:id="rId22"/>
    <p:sldMasterId id="2147510421" r:id="rId23"/>
    <p:sldMasterId id="2147510422" r:id="rId24"/>
    <p:sldMasterId id="2147510425" r:id="rId25"/>
    <p:sldMasterId id="2147510432" r:id="rId26"/>
    <p:sldMasterId id="2147510433" r:id="rId27"/>
    <p:sldMasterId id="2147510435" r:id="rId28"/>
    <p:sldMasterId id="2147510438" r:id="rId29"/>
    <p:sldMasterId id="2147510439" r:id="rId30"/>
    <p:sldMasterId id="2147510440" r:id="rId31"/>
    <p:sldMasterId id="2147510441" r:id="rId32"/>
  </p:sldMasterIdLst>
  <p:notesMasterIdLst>
    <p:notesMasterId r:id="rId102"/>
  </p:notesMasterIdLst>
  <p:handoutMasterIdLst>
    <p:handoutMasterId r:id="rId103"/>
  </p:handoutMasterIdLst>
  <p:sldIdLst>
    <p:sldId id="321" r:id="rId33"/>
    <p:sldId id="359" r:id="rId34"/>
    <p:sldId id="259" r:id="rId35"/>
    <p:sldId id="360" r:id="rId36"/>
    <p:sldId id="261" r:id="rId37"/>
    <p:sldId id="273" r:id="rId38"/>
    <p:sldId id="333" r:id="rId39"/>
    <p:sldId id="266" r:id="rId40"/>
    <p:sldId id="275" r:id="rId41"/>
    <p:sldId id="395" r:id="rId42"/>
    <p:sldId id="270" r:id="rId43"/>
    <p:sldId id="362" r:id="rId44"/>
    <p:sldId id="417" r:id="rId45"/>
    <p:sldId id="274" r:id="rId46"/>
    <p:sldId id="276" r:id="rId47"/>
    <p:sldId id="363" r:id="rId48"/>
    <p:sldId id="352" r:id="rId49"/>
    <p:sldId id="278" r:id="rId50"/>
    <p:sldId id="282" r:id="rId51"/>
    <p:sldId id="283" r:id="rId52"/>
    <p:sldId id="334" r:id="rId53"/>
    <p:sldId id="323" r:id="rId54"/>
    <p:sldId id="336" r:id="rId55"/>
    <p:sldId id="287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289" r:id="rId77"/>
    <p:sldId id="351" r:id="rId78"/>
    <p:sldId id="366" r:id="rId79"/>
    <p:sldId id="389" r:id="rId80"/>
    <p:sldId id="388" r:id="rId81"/>
    <p:sldId id="390" r:id="rId82"/>
    <p:sldId id="368" r:id="rId83"/>
    <p:sldId id="369" r:id="rId84"/>
    <p:sldId id="371" r:id="rId85"/>
    <p:sldId id="373" r:id="rId86"/>
    <p:sldId id="391" r:id="rId87"/>
    <p:sldId id="376" r:id="rId88"/>
    <p:sldId id="377" r:id="rId89"/>
    <p:sldId id="379" r:id="rId90"/>
    <p:sldId id="381" r:id="rId91"/>
    <p:sldId id="382" r:id="rId92"/>
    <p:sldId id="392" r:id="rId93"/>
    <p:sldId id="384" r:id="rId94"/>
    <p:sldId id="394" r:id="rId95"/>
    <p:sldId id="387" r:id="rId96"/>
    <p:sldId id="438" r:id="rId97"/>
    <p:sldId id="313" r:id="rId98"/>
    <p:sldId id="302" r:id="rId99"/>
    <p:sldId id="354" r:id="rId100"/>
    <p:sldId id="320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25" userDrawn="1">
          <p15:clr>
            <a:srgbClr val="A4A3A4"/>
          </p15:clr>
        </p15:guide>
        <p15:guide id="1" orient="horz" pos="2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5">
          <p15:clr>
            <a:srgbClr val="A4A3A4"/>
          </p15:clr>
        </p15:guide>
        <p15:guide id="2" orient="horz" pos="21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43"/>
    <a:srgbClr val="FF6C61"/>
    <a:srgbClr val="FF7F75"/>
    <a:srgbClr val="FF3525"/>
    <a:srgbClr val="FF756A"/>
    <a:srgbClr val="EF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14" autoAdjust="0"/>
    <p:restoredTop sz="90052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14" y="240"/>
      </p:cViewPr>
      <p:guideLst>
        <p:guide pos="3825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3825"/>
        <p:guide orient="horz"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0.xml"/><Relationship Id="rId47" Type="http://schemas.openxmlformats.org/officeDocument/2006/relationships/slide" Target="slides/slide15.xml"/><Relationship Id="rId63" Type="http://schemas.openxmlformats.org/officeDocument/2006/relationships/slide" Target="slides/slide31.xml"/><Relationship Id="rId68" Type="http://schemas.openxmlformats.org/officeDocument/2006/relationships/slide" Target="slides/slide36.xml"/><Relationship Id="rId84" Type="http://schemas.openxmlformats.org/officeDocument/2006/relationships/slide" Target="slides/slide52.xml"/><Relationship Id="rId89" Type="http://schemas.openxmlformats.org/officeDocument/2006/relationships/slide" Target="slides/slide57.xml"/><Relationship Id="rId16" Type="http://schemas.openxmlformats.org/officeDocument/2006/relationships/slideMaster" Target="slideMasters/slideMaster16.xml"/><Relationship Id="rId107" Type="http://schemas.openxmlformats.org/officeDocument/2006/relationships/tableStyles" Target="tableStyles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53" Type="http://schemas.openxmlformats.org/officeDocument/2006/relationships/slide" Target="slides/slide21.xml"/><Relationship Id="rId58" Type="http://schemas.openxmlformats.org/officeDocument/2006/relationships/slide" Target="slides/slide26.xml"/><Relationship Id="rId74" Type="http://schemas.openxmlformats.org/officeDocument/2006/relationships/slide" Target="slides/slide42.xml"/><Relationship Id="rId79" Type="http://schemas.openxmlformats.org/officeDocument/2006/relationships/slide" Target="slides/slide47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8.xml"/><Relationship Id="rId95" Type="http://schemas.openxmlformats.org/officeDocument/2006/relationships/slide" Target="slides/slide63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64" Type="http://schemas.openxmlformats.org/officeDocument/2006/relationships/slide" Target="slides/slide32.xml"/><Relationship Id="rId69" Type="http://schemas.openxmlformats.org/officeDocument/2006/relationships/slide" Target="slides/slide37.xml"/><Relationship Id="rId80" Type="http://schemas.openxmlformats.org/officeDocument/2006/relationships/slide" Target="slides/slide48.xml"/><Relationship Id="rId85" Type="http://schemas.openxmlformats.org/officeDocument/2006/relationships/slide" Target="slides/slide5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59" Type="http://schemas.openxmlformats.org/officeDocument/2006/relationships/slide" Target="slides/slide27.xml"/><Relationship Id="rId103" Type="http://schemas.openxmlformats.org/officeDocument/2006/relationships/handoutMaster" Target="handoutMasters/handout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9.xml"/><Relationship Id="rId54" Type="http://schemas.openxmlformats.org/officeDocument/2006/relationships/slide" Target="slides/slide22.xml"/><Relationship Id="rId62" Type="http://schemas.openxmlformats.org/officeDocument/2006/relationships/slide" Target="slides/slide30.xml"/><Relationship Id="rId70" Type="http://schemas.openxmlformats.org/officeDocument/2006/relationships/slide" Target="slides/slide38.xml"/><Relationship Id="rId75" Type="http://schemas.openxmlformats.org/officeDocument/2006/relationships/slide" Target="slides/slide43.xml"/><Relationship Id="rId83" Type="http://schemas.openxmlformats.org/officeDocument/2006/relationships/slide" Target="slides/slide51.xml"/><Relationship Id="rId88" Type="http://schemas.openxmlformats.org/officeDocument/2006/relationships/slide" Target="slides/slide56.xml"/><Relationship Id="rId91" Type="http://schemas.openxmlformats.org/officeDocument/2006/relationships/slide" Target="slides/slide59.xml"/><Relationship Id="rId96" Type="http://schemas.openxmlformats.org/officeDocument/2006/relationships/slide" Target="slides/slide6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4.xml"/><Relationship Id="rId49" Type="http://schemas.openxmlformats.org/officeDocument/2006/relationships/slide" Target="slides/slide17.xml"/><Relationship Id="rId57" Type="http://schemas.openxmlformats.org/officeDocument/2006/relationships/slide" Target="slides/slide25.xml"/><Relationship Id="rId10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2.xml"/><Relationship Id="rId52" Type="http://schemas.openxmlformats.org/officeDocument/2006/relationships/slide" Target="slides/slide20.xml"/><Relationship Id="rId60" Type="http://schemas.openxmlformats.org/officeDocument/2006/relationships/slide" Target="slides/slide28.xml"/><Relationship Id="rId65" Type="http://schemas.openxmlformats.org/officeDocument/2006/relationships/slide" Target="slides/slide33.xml"/><Relationship Id="rId73" Type="http://schemas.openxmlformats.org/officeDocument/2006/relationships/slide" Target="slides/slide41.xml"/><Relationship Id="rId78" Type="http://schemas.openxmlformats.org/officeDocument/2006/relationships/slide" Target="slides/slide46.xml"/><Relationship Id="rId81" Type="http://schemas.openxmlformats.org/officeDocument/2006/relationships/slide" Target="slides/slide49.xml"/><Relationship Id="rId86" Type="http://schemas.openxmlformats.org/officeDocument/2006/relationships/slide" Target="slides/slide54.xml"/><Relationship Id="rId94" Type="http://schemas.openxmlformats.org/officeDocument/2006/relationships/slide" Target="slides/slide62.xml"/><Relationship Id="rId99" Type="http://schemas.openxmlformats.org/officeDocument/2006/relationships/slide" Target="slides/slide67.xml"/><Relationship Id="rId101" Type="http://schemas.openxmlformats.org/officeDocument/2006/relationships/slide" Target="slides/slide6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7.xml"/><Relationship Id="rId34" Type="http://schemas.openxmlformats.org/officeDocument/2006/relationships/slide" Target="slides/slide2.xml"/><Relationship Id="rId50" Type="http://schemas.openxmlformats.org/officeDocument/2006/relationships/slide" Target="slides/slide18.xml"/><Relationship Id="rId55" Type="http://schemas.openxmlformats.org/officeDocument/2006/relationships/slide" Target="slides/slide23.xml"/><Relationship Id="rId76" Type="http://schemas.openxmlformats.org/officeDocument/2006/relationships/slide" Target="slides/slide44.xml"/><Relationship Id="rId97" Type="http://schemas.openxmlformats.org/officeDocument/2006/relationships/slide" Target="slides/slide65.xml"/><Relationship Id="rId10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9.xml"/><Relationship Id="rId92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66" Type="http://schemas.openxmlformats.org/officeDocument/2006/relationships/slide" Target="slides/slide34.xml"/><Relationship Id="rId87" Type="http://schemas.openxmlformats.org/officeDocument/2006/relationships/slide" Target="slides/slide55.xml"/><Relationship Id="rId61" Type="http://schemas.openxmlformats.org/officeDocument/2006/relationships/slide" Target="slides/slide29.xml"/><Relationship Id="rId82" Type="http://schemas.openxmlformats.org/officeDocument/2006/relationships/slide" Target="slides/slide5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56" Type="http://schemas.openxmlformats.org/officeDocument/2006/relationships/slide" Target="slides/slide24.xml"/><Relationship Id="rId77" Type="http://schemas.openxmlformats.org/officeDocument/2006/relationships/slide" Target="slides/slide45.xml"/><Relationship Id="rId100" Type="http://schemas.openxmlformats.org/officeDocument/2006/relationships/slide" Target="slides/slide68.xml"/><Relationship Id="rId10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9.xml"/><Relationship Id="rId72" Type="http://schemas.openxmlformats.org/officeDocument/2006/relationships/slide" Target="slides/slide40.xml"/><Relationship Id="rId93" Type="http://schemas.openxmlformats.org/officeDocument/2006/relationships/slide" Target="slides/slide61.xml"/><Relationship Id="rId98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4.xml"/><Relationship Id="rId67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-202\Desktop\&#52649;&#51204;&#470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_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Polaris_Office_Excel_____30721876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'[충전량.xlsx]데이터 수집 정보'!$C$11</c:f>
              <c:strCache>
                <c:ptCount val="1"/>
                <c:pt idx="0">
                  <c:v>충전소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'[충전량.xlsx]데이터 수집 정보'!$B$12:$B$21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6-10</c:v>
                </c:pt>
                <c:pt idx="6">
                  <c:v>11-15</c:v>
                </c:pt>
                <c:pt idx="7">
                  <c:v>16-20</c:v>
                </c:pt>
                <c:pt idx="8">
                  <c:v>21-30</c:v>
                </c:pt>
                <c:pt idx="9">
                  <c:v>31-85</c:v>
                </c:pt>
              </c:strCache>
            </c:strRef>
          </c:cat>
          <c:val>
            <c:numRef>
              <c:f>'[충전량.xlsx]데이터 수집 정보'!$C$12:$C$21</c:f>
              <c:numCache>
                <c:formatCode>General</c:formatCode>
                <c:ptCount val="10"/>
                <c:pt idx="0">
                  <c:v>506</c:v>
                </c:pt>
                <c:pt idx="1">
                  <c:v>778</c:v>
                </c:pt>
                <c:pt idx="2">
                  <c:v>354</c:v>
                </c:pt>
                <c:pt idx="3">
                  <c:v>195</c:v>
                </c:pt>
                <c:pt idx="4">
                  <c:v>152</c:v>
                </c:pt>
                <c:pt idx="5">
                  <c:v>283</c:v>
                </c:pt>
                <c:pt idx="6">
                  <c:v>89</c:v>
                </c:pt>
                <c:pt idx="7">
                  <c:v>57</c:v>
                </c:pt>
                <c:pt idx="8">
                  <c:v>37</c:v>
                </c:pt>
                <c:pt idx="9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36-4FEF-BD8C-49A8E06C05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429856"/>
        <c:axId val="175428192"/>
      </c:barChart>
      <c:catAx>
        <c:axId val="17542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+mn-cs"/>
              </a:defRPr>
            </a:pPr>
            <a:endParaRPr lang="ko-KR"/>
          </a:p>
        </c:txPr>
        <c:crossAx val="175428192"/>
        <c:crosses val="autoZero"/>
        <c:auto val="1"/>
        <c:lblAlgn val="ctr"/>
        <c:lblOffset val="100"/>
        <c:noMultiLvlLbl val="0"/>
      </c:catAx>
      <c:valAx>
        <c:axId val="17542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+mn-cs"/>
              </a:defRPr>
            </a:pPr>
            <a:endParaRPr lang="ko-KR"/>
          </a:p>
        </c:txPr>
        <c:crossAx val="175429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상위 10개 충전소</c:v>
                </c:pt>
              </c:strCache>
            </c:strRef>
          </c:tx>
          <c:spPr>
            <a:ln w="38100" cap="rnd">
              <a:solidFill>
                <a:schemeClr val="bg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4</c:v>
                </c:pt>
                <c:pt idx="23">
                  <c:v>5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58.08</c:v>
                </c:pt>
                <c:pt idx="1">
                  <c:v>51.06</c:v>
                </c:pt>
                <c:pt idx="2">
                  <c:v>38.700000000000003</c:v>
                </c:pt>
                <c:pt idx="3">
                  <c:v>29.84</c:v>
                </c:pt>
                <c:pt idx="4">
                  <c:v>24.85</c:v>
                </c:pt>
                <c:pt idx="5">
                  <c:v>23.16</c:v>
                </c:pt>
                <c:pt idx="6">
                  <c:v>22.83</c:v>
                </c:pt>
                <c:pt idx="7">
                  <c:v>22.01</c:v>
                </c:pt>
                <c:pt idx="8">
                  <c:v>21.45</c:v>
                </c:pt>
                <c:pt idx="9">
                  <c:v>22.78</c:v>
                </c:pt>
                <c:pt idx="10">
                  <c:v>24.11</c:v>
                </c:pt>
                <c:pt idx="11">
                  <c:v>28.91</c:v>
                </c:pt>
                <c:pt idx="12">
                  <c:v>35.799999999999997</c:v>
                </c:pt>
                <c:pt idx="13">
                  <c:v>43.38</c:v>
                </c:pt>
                <c:pt idx="14">
                  <c:v>49.19</c:v>
                </c:pt>
                <c:pt idx="15">
                  <c:v>54.26</c:v>
                </c:pt>
                <c:pt idx="16">
                  <c:v>58.89</c:v>
                </c:pt>
                <c:pt idx="17">
                  <c:v>61.34</c:v>
                </c:pt>
                <c:pt idx="18">
                  <c:v>62.4</c:v>
                </c:pt>
                <c:pt idx="19">
                  <c:v>63.05</c:v>
                </c:pt>
                <c:pt idx="20">
                  <c:v>63.71</c:v>
                </c:pt>
                <c:pt idx="21">
                  <c:v>63.5</c:v>
                </c:pt>
                <c:pt idx="22">
                  <c:v>62.51</c:v>
                </c:pt>
                <c:pt idx="23">
                  <c:v>61.05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6F-4904-AEF1-812E67EE22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전체충전소</c:v>
                </c:pt>
              </c:strCache>
            </c:strRef>
          </c:tx>
          <c:spPr>
            <a:ln w="38100" cap="rnd">
              <a:solidFill>
                <a:srgbClr val="FFB3FF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4</c:v>
                </c:pt>
                <c:pt idx="23">
                  <c:v>5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20.6</c:v>
                </c:pt>
                <c:pt idx="1">
                  <c:v>18.22</c:v>
                </c:pt>
                <c:pt idx="2">
                  <c:v>15</c:v>
                </c:pt>
                <c:pt idx="3">
                  <c:v>13.18</c:v>
                </c:pt>
                <c:pt idx="4">
                  <c:v>11.97</c:v>
                </c:pt>
                <c:pt idx="5">
                  <c:v>11.15</c:v>
                </c:pt>
                <c:pt idx="6">
                  <c:v>10.89</c:v>
                </c:pt>
                <c:pt idx="7">
                  <c:v>10.82</c:v>
                </c:pt>
                <c:pt idx="8">
                  <c:v>10.86</c:v>
                </c:pt>
                <c:pt idx="9">
                  <c:v>11.12</c:v>
                </c:pt>
                <c:pt idx="10">
                  <c:v>11.6</c:v>
                </c:pt>
                <c:pt idx="11">
                  <c:v>12.85</c:v>
                </c:pt>
                <c:pt idx="12">
                  <c:v>15.26</c:v>
                </c:pt>
                <c:pt idx="13">
                  <c:v>18.059999999999999</c:v>
                </c:pt>
                <c:pt idx="14">
                  <c:v>20.100000000000001</c:v>
                </c:pt>
                <c:pt idx="15">
                  <c:v>21.51</c:v>
                </c:pt>
                <c:pt idx="16">
                  <c:v>22.79</c:v>
                </c:pt>
                <c:pt idx="17">
                  <c:v>23.47</c:v>
                </c:pt>
                <c:pt idx="18">
                  <c:v>23.81</c:v>
                </c:pt>
                <c:pt idx="19">
                  <c:v>23.72</c:v>
                </c:pt>
                <c:pt idx="20">
                  <c:v>23.58</c:v>
                </c:pt>
                <c:pt idx="21">
                  <c:v>23.31</c:v>
                </c:pt>
                <c:pt idx="22">
                  <c:v>22.83</c:v>
                </c:pt>
                <c:pt idx="23">
                  <c:v>21.92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6F-4904-AEF1-812E67EE2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1969824"/>
        <c:axId val="431969408"/>
      </c:lineChart>
      <c:catAx>
        <c:axId val="43196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1969408"/>
        <c:crosses val="autoZero"/>
        <c:auto val="1"/>
        <c:lblAlgn val="ctr"/>
        <c:lblOffset val="100"/>
        <c:tickLblSkip val="3"/>
        <c:tickMarkSkip val="3"/>
        <c:noMultiLvlLbl val="0"/>
      </c:catAx>
      <c:valAx>
        <c:axId val="43196940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1969824"/>
        <c:crosses val="autoZero"/>
        <c:crossBetween val="between"/>
        <c:majorUnit val="25"/>
      </c:valAx>
      <c:spPr>
        <a:blipFill dpi="0" rotWithShape="1">
          <a:blip xmlns:r="http://schemas.openxmlformats.org/officeDocument/2006/relationships"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142867983982272"/>
          <c:y val="0.85091786429693805"/>
          <c:w val="0.75092448568828096"/>
          <c:h val="9.98069754577923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72833180800169"/>
          <c:y val="0.11823908663099073"/>
          <c:w val="0.77941360629531919"/>
          <c:h val="0.6728250271370688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주거 지역</c:v>
                </c:pt>
              </c:strCache>
            </c:strRef>
          </c:tx>
          <c:spPr>
            <a:ln w="412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4</c:v>
                </c:pt>
                <c:pt idx="23">
                  <c:v>5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49.31</c:v>
                </c:pt>
                <c:pt idx="1">
                  <c:v>43.63</c:v>
                </c:pt>
                <c:pt idx="2">
                  <c:v>33.01</c:v>
                </c:pt>
                <c:pt idx="3">
                  <c:v>25.19</c:v>
                </c:pt>
                <c:pt idx="4">
                  <c:v>19.760000000000002</c:v>
                </c:pt>
                <c:pt idx="5">
                  <c:v>16.940000000000001</c:v>
                </c:pt>
                <c:pt idx="6">
                  <c:v>16.079999999999998</c:v>
                </c:pt>
                <c:pt idx="7">
                  <c:v>15.36</c:v>
                </c:pt>
                <c:pt idx="8">
                  <c:v>15.14</c:v>
                </c:pt>
                <c:pt idx="9">
                  <c:v>15.76</c:v>
                </c:pt>
                <c:pt idx="10">
                  <c:v>17.7</c:v>
                </c:pt>
                <c:pt idx="11">
                  <c:v>22.77</c:v>
                </c:pt>
                <c:pt idx="12">
                  <c:v>29.7</c:v>
                </c:pt>
                <c:pt idx="13">
                  <c:v>36.61</c:v>
                </c:pt>
                <c:pt idx="14">
                  <c:v>41.57</c:v>
                </c:pt>
                <c:pt idx="15">
                  <c:v>45.8</c:v>
                </c:pt>
                <c:pt idx="16">
                  <c:v>49.4</c:v>
                </c:pt>
                <c:pt idx="17">
                  <c:v>51.05</c:v>
                </c:pt>
                <c:pt idx="18">
                  <c:v>52.06</c:v>
                </c:pt>
                <c:pt idx="19">
                  <c:v>53.09</c:v>
                </c:pt>
                <c:pt idx="20">
                  <c:v>53.54</c:v>
                </c:pt>
                <c:pt idx="21">
                  <c:v>53.53</c:v>
                </c:pt>
                <c:pt idx="22">
                  <c:v>53.33</c:v>
                </c:pt>
                <c:pt idx="23">
                  <c:v>52.18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23-4E08-9597-45A2FAC8A6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그 외 지역</c:v>
                </c:pt>
              </c:strCache>
            </c:strRef>
          </c:tx>
          <c:spPr>
            <a:ln w="34925" cap="rnd">
              <a:solidFill>
                <a:srgbClr val="FFB3FF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4</c:v>
                </c:pt>
                <c:pt idx="23">
                  <c:v>5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7.19</c:v>
                </c:pt>
                <c:pt idx="1">
                  <c:v>7.23</c:v>
                </c:pt>
                <c:pt idx="2">
                  <c:v>9.5</c:v>
                </c:pt>
                <c:pt idx="3">
                  <c:v>12.26</c:v>
                </c:pt>
                <c:pt idx="4">
                  <c:v>13.3</c:v>
                </c:pt>
                <c:pt idx="5">
                  <c:v>13.79</c:v>
                </c:pt>
                <c:pt idx="6">
                  <c:v>13.8</c:v>
                </c:pt>
                <c:pt idx="7">
                  <c:v>14.94</c:v>
                </c:pt>
                <c:pt idx="8">
                  <c:v>15.43</c:v>
                </c:pt>
                <c:pt idx="9">
                  <c:v>15.82</c:v>
                </c:pt>
                <c:pt idx="10">
                  <c:v>14.78</c:v>
                </c:pt>
                <c:pt idx="11">
                  <c:v>12.91</c:v>
                </c:pt>
                <c:pt idx="12">
                  <c:v>10.89</c:v>
                </c:pt>
                <c:pt idx="13">
                  <c:v>9.4600000000000009</c:v>
                </c:pt>
                <c:pt idx="14">
                  <c:v>8.3000000000000007</c:v>
                </c:pt>
                <c:pt idx="15">
                  <c:v>7.22</c:v>
                </c:pt>
                <c:pt idx="16">
                  <c:v>6.73</c:v>
                </c:pt>
                <c:pt idx="17">
                  <c:v>6.49</c:v>
                </c:pt>
                <c:pt idx="18">
                  <c:v>6.74</c:v>
                </c:pt>
                <c:pt idx="19">
                  <c:v>6.78</c:v>
                </c:pt>
                <c:pt idx="20">
                  <c:v>6.87</c:v>
                </c:pt>
                <c:pt idx="21">
                  <c:v>6.99</c:v>
                </c:pt>
                <c:pt idx="22">
                  <c:v>7.09</c:v>
                </c:pt>
                <c:pt idx="23">
                  <c:v>6.92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23-4E08-9597-45A2FAC8A6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17376"/>
        <c:axId val="91517248"/>
      </c:lineChart>
      <c:catAx>
        <c:axId val="328173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1517248"/>
        <c:crosses val="autoZero"/>
        <c:auto val="1"/>
        <c:lblAlgn val="ctr"/>
        <c:lblOffset val="100"/>
        <c:tickLblSkip val="3"/>
        <c:tickMarkSkip val="3"/>
        <c:noMultiLvlLbl val="0"/>
      </c:catAx>
      <c:valAx>
        <c:axId val="91517248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817376"/>
        <c:crosses val="autoZero"/>
        <c:crossBetween val="between"/>
        <c:majorUnit val="25"/>
      </c:valAx>
      <c:spPr>
        <a:blipFill dpi="0" rotWithShape="1">
          <a:blip xmlns:r="http://schemas.openxmlformats.org/officeDocument/2006/relationships"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61506565053461"/>
          <c:y val="0.91360684077634957"/>
          <c:w val="0.57613373348109476"/>
          <c:h val="8.639299380971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6410" cy="3131820"/>
          </a:xfrm>
          <a:custGeom>
            <a:avLst/>
            <a:gdLst>
              <a:gd name="TX0" fmla="*/ 0 w 5565104"/>
              <a:gd name="TY0" fmla="*/ 0 h 3130372"/>
              <a:gd name="TX1" fmla="*/ 5565102 w 5565104"/>
              <a:gd name="TY1" fmla="*/ 0 h 3130372"/>
              <a:gd name="TX2" fmla="*/ 5565102 w 5565104"/>
              <a:gd name="TY2" fmla="*/ 3130370 h 3130372"/>
              <a:gd name="TX3" fmla="*/ 0 w 5565104"/>
              <a:gd name="TY3" fmla="*/ 3130370 h 313037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4" h="3130372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770" cy="6859270"/>
          </a:xfrm>
          <a:custGeom>
            <a:avLst/>
            <a:gdLst>
              <a:gd name="TX0" fmla="*/ 0 w 2730783"/>
              <a:gd name="TY0" fmla="*/ 0 h 6858002"/>
              <a:gd name="TX1" fmla="*/ 2730781 w 2730783"/>
              <a:gd name="TY1" fmla="*/ 0 h 6858002"/>
              <a:gd name="TX2" fmla="*/ 2730781 w 2730783"/>
              <a:gd name="TY2" fmla="*/ 6858000 h 6858002"/>
              <a:gd name="TX3" fmla="*/ 0 w 2730783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3" h="6858002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1045" cy="3598545"/>
          </a:xfrm>
          <a:custGeom>
            <a:avLst/>
            <a:gdLst>
              <a:gd name="TX0" fmla="*/ 0 w 8359777"/>
              <a:gd name="TY0" fmla="*/ 0 h 3597278"/>
              <a:gd name="TX1" fmla="*/ 8359775 w 8359777"/>
              <a:gd name="TY1" fmla="*/ 0 h 3597278"/>
              <a:gd name="TX2" fmla="*/ 8359775 w 8359777"/>
              <a:gd name="TY2" fmla="*/ 3597276 h 3597278"/>
              <a:gd name="TX3" fmla="*/ 0 w 8359777"/>
              <a:gd name="TY3" fmla="*/ 3597276 h 35972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7" h="3597278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7245" cy="3051810"/>
          </a:xfrm>
          <a:custGeom>
            <a:avLst/>
            <a:gdLst>
              <a:gd name="TX0" fmla="*/ 508438 w 3356152"/>
              <a:gd name="TY0" fmla="*/ 0 h 3050566"/>
              <a:gd name="TX1" fmla="*/ 2847712 w 3356152"/>
              <a:gd name="TY1" fmla="*/ 0 h 3050566"/>
              <a:gd name="TX2" fmla="*/ 3356150 w 3356152"/>
              <a:gd name="TY2" fmla="*/ 508438 h 3050566"/>
              <a:gd name="TX3" fmla="*/ 3356150 w 3356152"/>
              <a:gd name="TY3" fmla="*/ 2542126 h 3050566"/>
              <a:gd name="TX4" fmla="*/ 2847712 w 3356152"/>
              <a:gd name="TY4" fmla="*/ 3050564 h 3050566"/>
              <a:gd name="TX5" fmla="*/ 508438 w 3356152"/>
              <a:gd name="TY5" fmla="*/ 3050564 h 3050566"/>
              <a:gd name="TX6" fmla="*/ 0 w 3356152"/>
              <a:gd name="TY6" fmla="*/ 2542126 h 3050566"/>
              <a:gd name="TX7" fmla="*/ 0 w 3356152"/>
              <a:gd name="TY7" fmla="*/ 508438 h 3050566"/>
              <a:gd name="TX8" fmla="*/ 508438 w 3356152"/>
              <a:gd name="TY8" fmla="*/ 0 h 305056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2" h="3050566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790" cy="3515995"/>
          </a:xfrm>
          <a:custGeom>
            <a:avLst/>
            <a:gdLst>
              <a:gd name="TX0" fmla="*/ 133378 w 4033706"/>
              <a:gd name="TY0" fmla="*/ 0 h 3514586"/>
              <a:gd name="TX1" fmla="*/ 3900326 w 4033706"/>
              <a:gd name="TY1" fmla="*/ 0 h 3514586"/>
              <a:gd name="TX2" fmla="*/ 4033704 w 4033706"/>
              <a:gd name="TY2" fmla="*/ 133378 h 3514586"/>
              <a:gd name="TX3" fmla="*/ 4033704 w 4033706"/>
              <a:gd name="TY3" fmla="*/ 3381206 h 3514586"/>
              <a:gd name="TX4" fmla="*/ 3900326 w 4033706"/>
              <a:gd name="TY4" fmla="*/ 3514584 h 3514586"/>
              <a:gd name="TX5" fmla="*/ 133378 w 4033706"/>
              <a:gd name="TY5" fmla="*/ 3514584 h 3514586"/>
              <a:gd name="TX6" fmla="*/ 0 w 4033706"/>
              <a:gd name="TY6" fmla="*/ 3381206 h 3514586"/>
              <a:gd name="TX7" fmla="*/ 0 w 4033706"/>
              <a:gd name="TY7" fmla="*/ 133378 h 3514586"/>
              <a:gd name="TX8" fmla="*/ 133378 w 4033706"/>
              <a:gd name="TY8" fmla="*/ 0 h 3514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6" h="3514586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675" cy="5623560"/>
          </a:xfrm>
          <a:custGeom>
            <a:avLst/>
            <a:gdLst>
              <a:gd name="TX0" fmla="*/ 1085726 w 3240118"/>
              <a:gd name="TY0" fmla="*/ 588 h 5622030"/>
              <a:gd name="TX1" fmla="*/ 1172745 w 3240118"/>
              <a:gd name="TY1" fmla="*/ 4856 h 5622030"/>
              <a:gd name="TX2" fmla="*/ 2873991 w 3240118"/>
              <a:gd name="TY2" fmla="*/ 261060 h 5622030"/>
              <a:gd name="TX3" fmla="*/ 3235262 w 3240118"/>
              <a:gd name="TY3" fmla="*/ 750436 h 5622030"/>
              <a:gd name="TX4" fmla="*/ 2556748 w 3240118"/>
              <a:gd name="TY4" fmla="*/ 5255901 h 5622030"/>
              <a:gd name="TX5" fmla="*/ 2067371 w 3240118"/>
              <a:gd name="TY5" fmla="*/ 5617173 h 5622030"/>
              <a:gd name="TX6" fmla="*/ 366126 w 3240118"/>
              <a:gd name="TY6" fmla="*/ 5360968 h 5622030"/>
              <a:gd name="TX7" fmla="*/ 4856 w 3240118"/>
              <a:gd name="TY7" fmla="*/ 4871591 h 5622030"/>
              <a:gd name="TX8" fmla="*/ 683369 w 3240118"/>
              <a:gd name="TY8" fmla="*/ 366126 h 5622030"/>
              <a:gd name="TX9" fmla="*/ 1085726 w 3240118"/>
              <a:gd name="TY9" fmla="*/ 588 h 56220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8" h="5622030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3270" cy="3575050"/>
          </a:xfrm>
          <a:custGeom>
            <a:avLst/>
            <a:gdLst>
              <a:gd name="TX0" fmla="*/ 0 w 12192002"/>
              <a:gd name="TY0" fmla="*/ 0 h 3573626"/>
              <a:gd name="TX1" fmla="*/ 12192000 w 12192002"/>
              <a:gd name="TY1" fmla="*/ 0 h 3573626"/>
              <a:gd name="TX2" fmla="*/ 12192000 w 12192002"/>
              <a:gd name="TY2" fmla="*/ 3573624 h 3573626"/>
              <a:gd name="TX3" fmla="*/ 0 w 12192002"/>
              <a:gd name="TY3" fmla="*/ 3573624 h 35736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2" h="3573626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3170" cy="6859270"/>
          </a:xfrm>
          <a:custGeom>
            <a:avLst/>
            <a:gdLst>
              <a:gd name="TX0" fmla="*/ 0 w 6311902"/>
              <a:gd name="TY0" fmla="*/ 0 h 6858000"/>
              <a:gd name="TX1" fmla="*/ 5049520 w 6311902"/>
              <a:gd name="TY1" fmla="*/ 0 h 6858000"/>
              <a:gd name="TX2" fmla="*/ 6311900 w 6311902"/>
              <a:gd name="TY2" fmla="*/ 6857998 h 6858000"/>
              <a:gd name="TX3" fmla="*/ 0 w 6311902"/>
              <a:gd name="TY3" fmla="*/ 6857998 h 68580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2" h="6858000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5540" cy="2415540"/>
          </a:xfrm>
          <a:custGeom>
            <a:avLst/>
            <a:gdLst>
              <a:gd name="TX0" fmla="*/ 1207011 w 2414024"/>
              <a:gd name="TY0" fmla="*/ 0 h 2414024"/>
              <a:gd name="TX1" fmla="*/ 2414022 w 2414024"/>
              <a:gd name="TY1" fmla="*/ 1207011 h 2414024"/>
              <a:gd name="TX2" fmla="*/ 1207011 w 2414024"/>
              <a:gd name="TY2" fmla="*/ 2414022 h 2414024"/>
              <a:gd name="TX3" fmla="*/ 0 w 2414024"/>
              <a:gd name="TY3" fmla="*/ 1207011 h 2414024"/>
              <a:gd name="TX4" fmla="*/ 1207011 w 2414024"/>
              <a:gd name="TY4" fmla="*/ 0 h 24140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4" h="2414024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650" cy="4975860"/>
          </a:xfrm>
          <a:custGeom>
            <a:avLst/>
            <a:gdLst>
              <a:gd name="TX0" fmla="*/ 348778 w 3548460"/>
              <a:gd name="TY0" fmla="*/ 0 h 4974509"/>
              <a:gd name="TX1" fmla="*/ 3199680 w 3548460"/>
              <a:gd name="TY1" fmla="*/ 0 h 4974509"/>
              <a:gd name="TX2" fmla="*/ 3548458 w 3548460"/>
              <a:gd name="TY2" fmla="*/ 348778 h 4974509"/>
              <a:gd name="TX3" fmla="*/ 3548458 w 3548460"/>
              <a:gd name="TY3" fmla="*/ 4680420 h 4974509"/>
              <a:gd name="TX4" fmla="*/ 3394685 w 3548460"/>
              <a:gd name="TY4" fmla="*/ 4969632 h 4974509"/>
              <a:gd name="TX5" fmla="*/ 3385704 w 3548460"/>
              <a:gd name="TY5" fmla="*/ 4974507 h 4974509"/>
              <a:gd name="TX6" fmla="*/ 162754 w 3548460"/>
              <a:gd name="TY6" fmla="*/ 4974507 h 4974509"/>
              <a:gd name="TX7" fmla="*/ 153773 w 3548460"/>
              <a:gd name="TY7" fmla="*/ 4969632 h 4974509"/>
              <a:gd name="TX8" fmla="*/ 0 w 3548460"/>
              <a:gd name="TY8" fmla="*/ 4680420 h 4974509"/>
              <a:gd name="TX9" fmla="*/ 0 w 3548460"/>
              <a:gd name="TY9" fmla="*/ 348778 h 4974509"/>
              <a:gd name="TX10" fmla="*/ 348778 w 3548460"/>
              <a:gd name="TY10" fmla="*/ 0 h 49745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60" h="497450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650" cy="4975860"/>
          </a:xfrm>
          <a:custGeom>
            <a:avLst/>
            <a:gdLst>
              <a:gd name="TX0" fmla="*/ 348778 w 3548460"/>
              <a:gd name="TY0" fmla="*/ 0 h 5029200"/>
              <a:gd name="TX1" fmla="*/ 3199680 w 3548460"/>
              <a:gd name="TY1" fmla="*/ 0 h 5029200"/>
              <a:gd name="TX2" fmla="*/ 3548458 w 3548460"/>
              <a:gd name="TY2" fmla="*/ 348778 h 5029200"/>
              <a:gd name="TX3" fmla="*/ 3548458 w 3548460"/>
              <a:gd name="TY3" fmla="*/ 4680420 h 5029200"/>
              <a:gd name="TX4" fmla="*/ 3199680 w 3548460"/>
              <a:gd name="TY4" fmla="*/ 5029198 h 5029200"/>
              <a:gd name="TX5" fmla="*/ 348778 w 3548460"/>
              <a:gd name="TY5" fmla="*/ 5029198 h 5029200"/>
              <a:gd name="TX6" fmla="*/ 0 w 3548460"/>
              <a:gd name="TY6" fmla="*/ 4680420 h 5029200"/>
              <a:gd name="TX7" fmla="*/ 0 w 3548460"/>
              <a:gd name="TY7" fmla="*/ 348778 h 5029200"/>
              <a:gd name="TX8" fmla="*/ 348778 w 3548460"/>
              <a:gd name="TY8" fmla="*/ 0 h 50292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60" h="5029200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770" cy="6817360"/>
          </a:xfrm>
          <a:custGeom>
            <a:avLst/>
            <a:gdLst>
              <a:gd name="TX0" fmla="*/ 505536 w 5143313"/>
              <a:gd name="TY0" fmla="*/ 0 h 6815984"/>
              <a:gd name="TX1" fmla="*/ 4637775 w 5143313"/>
              <a:gd name="TY1" fmla="*/ 0 h 6815984"/>
              <a:gd name="TX2" fmla="*/ 5143311 w 5143313"/>
              <a:gd name="TY2" fmla="*/ 543538 h 6815984"/>
              <a:gd name="TX3" fmla="*/ 5143311 w 5143313"/>
              <a:gd name="TY3" fmla="*/ 6272444 h 6815984"/>
              <a:gd name="TX4" fmla="*/ 4637775 w 5143313"/>
              <a:gd name="TY4" fmla="*/ 6815982 h 6815984"/>
              <a:gd name="TX5" fmla="*/ 505536 w 5143313"/>
              <a:gd name="TY5" fmla="*/ 6815982 h 6815984"/>
              <a:gd name="TX6" fmla="*/ 0 w 5143313"/>
              <a:gd name="TY6" fmla="*/ 6272444 h 6815984"/>
              <a:gd name="TX7" fmla="*/ 0 w 5143313"/>
              <a:gd name="TY7" fmla="*/ 543538 h 6815984"/>
              <a:gd name="TX8" fmla="*/ 505536 w 5143313"/>
              <a:gd name="TY8" fmla="*/ 0 h 681598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3" h="6815984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635" cy="3683635"/>
          </a:xfrm>
          <a:custGeom>
            <a:avLst/>
            <a:gdLst>
              <a:gd name="TX0" fmla="*/ 1841183 w 3682368"/>
              <a:gd name="TY0" fmla="*/ 0 h 3682368"/>
              <a:gd name="TX1" fmla="*/ 3682366 w 3682368"/>
              <a:gd name="TY1" fmla="*/ 1841183 h 3682368"/>
              <a:gd name="TX2" fmla="*/ 1841183 w 3682368"/>
              <a:gd name="TY2" fmla="*/ 3682366 h 3682368"/>
              <a:gd name="TX3" fmla="*/ 0 w 3682368"/>
              <a:gd name="TY3" fmla="*/ 1841183 h 3682368"/>
              <a:gd name="TX4" fmla="*/ 1841183 w 3682368"/>
              <a:gd name="TY4" fmla="*/ 0 h 3682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8" h="3682368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3140" cy="1436370"/>
          </a:xfrm>
          <a:custGeom>
            <a:avLst/>
            <a:gdLst>
              <a:gd name="TX0" fmla="*/ 239140 w 3531760"/>
              <a:gd name="TY0" fmla="*/ 0 h 1434813"/>
              <a:gd name="TX1" fmla="*/ 3292618 w 3531760"/>
              <a:gd name="TY1" fmla="*/ 0 h 1434813"/>
              <a:gd name="TX2" fmla="*/ 3531758 w 3531760"/>
              <a:gd name="TY2" fmla="*/ 239140 h 1434813"/>
              <a:gd name="TX3" fmla="*/ 3531758 w 3531760"/>
              <a:gd name="TY3" fmla="*/ 1195671 h 1434813"/>
              <a:gd name="TX4" fmla="*/ 3292618 w 3531760"/>
              <a:gd name="TY4" fmla="*/ 1434811 h 1434813"/>
              <a:gd name="TX5" fmla="*/ 239140 w 3531760"/>
              <a:gd name="TY5" fmla="*/ 1434811 h 1434813"/>
              <a:gd name="TX6" fmla="*/ 0 w 3531760"/>
              <a:gd name="TY6" fmla="*/ 1195671 h 1434813"/>
              <a:gd name="TX7" fmla="*/ 0 w 3531760"/>
              <a:gd name="TY7" fmla="*/ 239140 h 1434813"/>
              <a:gd name="TX8" fmla="*/ 239140 w 3531760"/>
              <a:gd name="TY8" fmla="*/ 0 h 143481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60" h="1434813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920" cy="4098290"/>
          </a:xfrm>
          <a:custGeom>
            <a:avLst/>
            <a:gdLst>
              <a:gd name="TX0" fmla="*/ 167132 w 3803651"/>
              <a:gd name="TY0" fmla="*/ 0 h 4096919"/>
              <a:gd name="TX1" fmla="*/ 3636517 w 3803651"/>
              <a:gd name="TY1" fmla="*/ 0 h 4096919"/>
              <a:gd name="TX2" fmla="*/ 3803649 w 3803651"/>
              <a:gd name="TY2" fmla="*/ 172825 h 4096919"/>
              <a:gd name="TX3" fmla="*/ 3803649 w 3803651"/>
              <a:gd name="TY3" fmla="*/ 3924093 h 4096919"/>
              <a:gd name="TX4" fmla="*/ 3636517 w 3803651"/>
              <a:gd name="TY4" fmla="*/ 4096917 h 4096919"/>
              <a:gd name="TX5" fmla="*/ 167132 w 3803651"/>
              <a:gd name="TY5" fmla="*/ 4096917 h 4096919"/>
              <a:gd name="TX6" fmla="*/ 0 w 3803651"/>
              <a:gd name="TY6" fmla="*/ 3924093 h 4096919"/>
              <a:gd name="TX7" fmla="*/ 0 w 3803651"/>
              <a:gd name="TY7" fmla="*/ 172825 h 4096919"/>
              <a:gd name="TX8" fmla="*/ 167132 w 3803651"/>
              <a:gd name="TY8" fmla="*/ 0 h 40969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1" h="4096919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8605" cy="1497330"/>
          </a:xfrm>
          <a:custGeom>
            <a:avLst/>
            <a:gdLst>
              <a:gd name="TX0" fmla="*/ 249299 w 5347531"/>
              <a:gd name="TY0" fmla="*/ 0 h 1495770"/>
              <a:gd name="TX1" fmla="*/ 5098229 w 5347531"/>
              <a:gd name="TY1" fmla="*/ 0 h 1495770"/>
              <a:gd name="TX2" fmla="*/ 5347529 w 5347531"/>
              <a:gd name="TY2" fmla="*/ 249300 h 1495770"/>
              <a:gd name="TX3" fmla="*/ 5347529 w 5347531"/>
              <a:gd name="TY3" fmla="*/ 1246468 h 1495770"/>
              <a:gd name="TX4" fmla="*/ 5098229 w 5347531"/>
              <a:gd name="TY4" fmla="*/ 1495768 h 1495770"/>
              <a:gd name="TX5" fmla="*/ 249299 w 5347531"/>
              <a:gd name="TY5" fmla="*/ 1495768 h 1495770"/>
              <a:gd name="TX6" fmla="*/ 0 w 5347531"/>
              <a:gd name="TY6" fmla="*/ 1246468 h 1495770"/>
              <a:gd name="TX7" fmla="*/ 0 w 5347531"/>
              <a:gd name="TY7" fmla="*/ 249300 h 1495770"/>
              <a:gd name="TX8" fmla="*/ 249299 w 5347531"/>
              <a:gd name="TY8" fmla="*/ 0 h 14957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1" h="1495770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4020" cy="2954020"/>
          </a:xfrm>
          <a:custGeom>
            <a:avLst/>
            <a:gdLst>
              <a:gd name="TX0" fmla="*/ 1476496 w 2952994"/>
              <a:gd name="TY0" fmla="*/ 0 h 2952994"/>
              <a:gd name="TX1" fmla="*/ 2952992 w 2952994"/>
              <a:gd name="TY1" fmla="*/ 1476496 h 2952994"/>
              <a:gd name="TX2" fmla="*/ 1476496 w 2952994"/>
              <a:gd name="TY2" fmla="*/ 2952992 h 2952994"/>
              <a:gd name="TX3" fmla="*/ 0 w 2952994"/>
              <a:gd name="TY3" fmla="*/ 1476496 h 2952994"/>
              <a:gd name="TX4" fmla="*/ 1476496 w 2952994"/>
              <a:gd name="TY4" fmla="*/ 0 h 29529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4" h="2952994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1445" cy="5077460"/>
          </a:xfrm>
          <a:custGeom>
            <a:avLst/>
            <a:gdLst>
              <a:gd name="TX0" fmla="*/ 3125795 w 5209911"/>
              <a:gd name="TY0" fmla="*/ 0 h 5076170"/>
              <a:gd name="TX1" fmla="*/ 5114093 w 5209911"/>
              <a:gd name="TY1" fmla="*/ 713781 h 5076170"/>
              <a:gd name="TX2" fmla="*/ 5209909 w 5209911"/>
              <a:gd name="TY2" fmla="*/ 800864 h 5076170"/>
              <a:gd name="TX3" fmla="*/ 5209909 w 5209911"/>
              <a:gd name="TY3" fmla="*/ 5076168 h 5076170"/>
              <a:gd name="TX4" fmla="*/ 685419 w 5209911"/>
              <a:gd name="TY4" fmla="*/ 5076168 h 5076170"/>
              <a:gd name="TX5" fmla="*/ 533837 w 5209911"/>
              <a:gd name="TY5" fmla="*/ 4873461 h 5076170"/>
              <a:gd name="TX6" fmla="*/ 0 w 5209911"/>
              <a:gd name="TY6" fmla="*/ 3125798 h 5076170"/>
              <a:gd name="TX7" fmla="*/ 3125795 w 5209911"/>
              <a:gd name="TY7" fmla="*/ 0 h 50761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1" h="5076170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1485" cy="5583555"/>
          </a:xfrm>
          <a:custGeom>
            <a:avLst/>
            <a:gdLst>
              <a:gd name="TX0" fmla="*/ 0 w 6800293"/>
              <a:gd name="TY0" fmla="*/ 0 h 5582331"/>
              <a:gd name="TX1" fmla="*/ 4815463 w 6800293"/>
              <a:gd name="TY1" fmla="*/ 0 h 5582331"/>
              <a:gd name="TX2" fmla="*/ 6800291 w 6800293"/>
              <a:gd name="TY2" fmla="*/ 5582329 h 5582331"/>
              <a:gd name="TX3" fmla="*/ 0 w 6800293"/>
              <a:gd name="TY3" fmla="*/ 5582329 h 558233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3" h="5582331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805" cy="5507355"/>
          </a:xfrm>
          <a:custGeom>
            <a:avLst/>
            <a:gdLst>
              <a:gd name="TX0" fmla="*/ 302004 w 4661775"/>
              <a:gd name="TY0" fmla="*/ 0 h 5506009"/>
              <a:gd name="TX1" fmla="*/ 4661773 w 4661775"/>
              <a:gd name="TY1" fmla="*/ 0 h 5506009"/>
              <a:gd name="TX2" fmla="*/ 4661773 w 4661775"/>
              <a:gd name="TY2" fmla="*/ 5448583 h 5506009"/>
              <a:gd name="TX3" fmla="*/ 4597657 w 4661775"/>
              <a:gd name="TY3" fmla="*/ 5460033 h 5506009"/>
              <a:gd name="TX4" fmla="*/ 3990017 w 4661775"/>
              <a:gd name="TY4" fmla="*/ 5506007 h 5506009"/>
              <a:gd name="TX5" fmla="*/ 0 w 4661775"/>
              <a:gd name="TY5" fmla="*/ 1515989 h 5506009"/>
              <a:gd name="TX6" fmla="*/ 242114 w 4661775"/>
              <a:gd name="TY6" fmla="*/ 144088 h 55060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5" h="5506009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770" cy="4676775"/>
          </a:xfrm>
          <a:custGeom>
            <a:avLst/>
            <a:gdLst>
              <a:gd name="TX0" fmla="*/ 2984499 w 2984501"/>
              <a:gd name="TY0" fmla="*/ 0 h 4675724"/>
              <a:gd name="TX1" fmla="*/ 2984499 w 2984501"/>
              <a:gd name="TY1" fmla="*/ 4675722 h 4675724"/>
              <a:gd name="TX2" fmla="*/ 526306 w 2984501"/>
              <a:gd name="TY2" fmla="*/ 4675722 h 4675724"/>
              <a:gd name="TX3" fmla="*/ 450951 w 2984501"/>
              <a:gd name="TY3" fmla="*/ 4562719 h 4675724"/>
              <a:gd name="TX4" fmla="*/ 0 w 2984501"/>
              <a:gd name="TY4" fmla="*/ 2984501 h 4675724"/>
              <a:gd name="TX5" fmla="*/ 2679352 w 2984501"/>
              <a:gd name="TY5" fmla="*/ 15409 h 46757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1" h="4675724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5170" cy="6859270"/>
          </a:xfrm>
          <a:custGeom>
            <a:avLst/>
            <a:gdLst>
              <a:gd name="TX0" fmla="*/ 0 w 7073902"/>
              <a:gd name="TY0" fmla="*/ 0 h 6858002"/>
              <a:gd name="TX1" fmla="*/ 7073900 w 7073902"/>
              <a:gd name="TY1" fmla="*/ 0 h 6858002"/>
              <a:gd name="TX2" fmla="*/ 7073900 w 7073902"/>
              <a:gd name="TY2" fmla="*/ 6858000 h 6858002"/>
              <a:gd name="TX3" fmla="*/ 0 w 7073902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2" h="6858002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770" cy="4798060"/>
          </a:xfrm>
          <a:custGeom>
            <a:avLst/>
            <a:gdLst>
              <a:gd name="TX0" fmla="*/ 888702 w 4635460"/>
              <a:gd name="TY0" fmla="*/ 0 h 4796520"/>
              <a:gd name="TX1" fmla="*/ 4635458 w 4635460"/>
              <a:gd name="TY1" fmla="*/ 0 h 4796520"/>
              <a:gd name="TX2" fmla="*/ 4635458 w 4635460"/>
              <a:gd name="TY2" fmla="*/ 4796518 h 4796520"/>
              <a:gd name="TX3" fmla="*/ 0 w 4635460"/>
              <a:gd name="TY3" fmla="*/ 4796518 h 4796520"/>
              <a:gd name="TX4" fmla="*/ 0 w 4635460"/>
              <a:gd name="TY4" fmla="*/ 888702 h 4796520"/>
              <a:gd name="TX5" fmla="*/ 888702 w 4635460"/>
              <a:gd name="TY5" fmla="*/ 0 h 479652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60" h="4796520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3580" cy="3144520"/>
          </a:xfrm>
          <a:custGeom>
            <a:avLst/>
            <a:gdLst>
              <a:gd name="TX0" fmla="*/ 425164 w 3242507"/>
              <a:gd name="TY0" fmla="*/ 0 h 3143544"/>
              <a:gd name="TX1" fmla="*/ 2817341 w 3242507"/>
              <a:gd name="TY1" fmla="*/ 0 h 3143544"/>
              <a:gd name="TX2" fmla="*/ 3242505 w 3242507"/>
              <a:gd name="TY2" fmla="*/ 425164 h 3143544"/>
              <a:gd name="TX3" fmla="*/ 3242505 w 3242507"/>
              <a:gd name="TY3" fmla="*/ 2718378 h 3143544"/>
              <a:gd name="TX4" fmla="*/ 2817341 w 3242507"/>
              <a:gd name="TY4" fmla="*/ 3143542 h 3143544"/>
              <a:gd name="TX5" fmla="*/ 425164 w 3242507"/>
              <a:gd name="TY5" fmla="*/ 3143542 h 3143544"/>
              <a:gd name="TX6" fmla="*/ 0 w 3242507"/>
              <a:gd name="TY6" fmla="*/ 2718378 h 3143544"/>
              <a:gd name="TX7" fmla="*/ 0 w 3242507"/>
              <a:gd name="TY7" fmla="*/ 425164 h 3143544"/>
              <a:gd name="TX8" fmla="*/ 425164 w 3242507"/>
              <a:gd name="TY8" fmla="*/ 0 h 314354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7" h="3143544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995" cy="2546985"/>
          </a:xfrm>
          <a:custGeom>
            <a:avLst/>
            <a:gdLst>
              <a:gd name="TX0" fmla="*/ 344300 w 2625802"/>
              <a:gd name="TY0" fmla="*/ 0 h 2545661"/>
              <a:gd name="TX1" fmla="*/ 2281500 w 2625802"/>
              <a:gd name="TY1" fmla="*/ 0 h 2545661"/>
              <a:gd name="TX2" fmla="*/ 2625800 w 2625802"/>
              <a:gd name="TY2" fmla="*/ 344300 h 2545661"/>
              <a:gd name="TX3" fmla="*/ 2625800 w 2625802"/>
              <a:gd name="TY3" fmla="*/ 2201359 h 2545661"/>
              <a:gd name="TX4" fmla="*/ 2281500 w 2625802"/>
              <a:gd name="TY4" fmla="*/ 2545659 h 2545661"/>
              <a:gd name="TX5" fmla="*/ 344300 w 2625802"/>
              <a:gd name="TY5" fmla="*/ 2545659 h 2545661"/>
              <a:gd name="TX6" fmla="*/ 0 w 2625802"/>
              <a:gd name="TY6" fmla="*/ 2201359 h 2545661"/>
              <a:gd name="TX7" fmla="*/ 0 w 2625802"/>
              <a:gd name="TY7" fmla="*/ 344300 h 2545661"/>
              <a:gd name="TX8" fmla="*/ 344300 w 2625802"/>
              <a:gd name="TY8" fmla="*/ 0 h 25456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2" h="2545661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930" cy="5852160"/>
          </a:xfrm>
          <a:custGeom>
            <a:avLst/>
            <a:gdLst>
              <a:gd name="TX0" fmla="*/ 1188170 w 6423556"/>
              <a:gd name="TY0" fmla="*/ 0 h 5850894"/>
              <a:gd name="TX1" fmla="*/ 6423554 w 6423556"/>
              <a:gd name="TY1" fmla="*/ 0 h 5850894"/>
              <a:gd name="TX2" fmla="*/ 6423554 w 6423556"/>
              <a:gd name="TY2" fmla="*/ 5850892 h 5850894"/>
              <a:gd name="TX3" fmla="*/ 0 w 6423556"/>
              <a:gd name="TY3" fmla="*/ 5850892 h 5850894"/>
              <a:gd name="TX4" fmla="*/ 0 w 6423556"/>
              <a:gd name="TY4" fmla="*/ 1188169 h 5850894"/>
              <a:gd name="TX5" fmla="*/ 1188170 w 6423556"/>
              <a:gd name="TY5" fmla="*/ 0 h 58508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6" h="5850894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8395" cy="5607685"/>
          </a:xfrm>
          <a:custGeom>
            <a:avLst/>
            <a:gdLst>
              <a:gd name="TX0" fmla="*/ 177730 w 3667010"/>
              <a:gd name="TY0" fmla="*/ 0 h 5606450"/>
              <a:gd name="TX1" fmla="*/ 3667008 w 3667010"/>
              <a:gd name="TY1" fmla="*/ 0 h 5606450"/>
              <a:gd name="TX2" fmla="*/ 3667008 w 3667010"/>
              <a:gd name="TY2" fmla="*/ 5606448 h 5606450"/>
              <a:gd name="TX3" fmla="*/ 0 w 3667010"/>
              <a:gd name="TY3" fmla="*/ 5606448 h 5606450"/>
              <a:gd name="TX4" fmla="*/ 0 w 3667010"/>
              <a:gd name="TY4" fmla="*/ 191409 h 5606450"/>
              <a:gd name="TX5" fmla="*/ 177730 w 3667010"/>
              <a:gd name="TY5" fmla="*/ 0 h 56064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10" h="5606450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1080" cy="4749165"/>
          </a:xfrm>
          <a:custGeom>
            <a:avLst/>
            <a:gdLst>
              <a:gd name="TX0" fmla="*/ 343581 w 2290087"/>
              <a:gd name="TY0" fmla="*/ 0 h 4747954"/>
              <a:gd name="TX1" fmla="*/ 1946503 w 2290087"/>
              <a:gd name="TY1" fmla="*/ 0 h 4747954"/>
              <a:gd name="TX2" fmla="*/ 2290085 w 2290087"/>
              <a:gd name="TY2" fmla="*/ 343582 h 4747954"/>
              <a:gd name="TX3" fmla="*/ 2290085 w 2290087"/>
              <a:gd name="TY3" fmla="*/ 4478987 h 4747954"/>
              <a:gd name="TX4" fmla="*/ 2189453 w 2290087"/>
              <a:gd name="TY4" fmla="*/ 4721936 h 4747954"/>
              <a:gd name="TX5" fmla="*/ 2157920 w 2290087"/>
              <a:gd name="TY5" fmla="*/ 4747952 h 4747954"/>
              <a:gd name="TX6" fmla="*/ 132165 w 2290087"/>
              <a:gd name="TY6" fmla="*/ 4747952 h 4747954"/>
              <a:gd name="TX7" fmla="*/ 100633 w 2290087"/>
              <a:gd name="TY7" fmla="*/ 4721936 h 4747954"/>
              <a:gd name="TX8" fmla="*/ 0 w 2290087"/>
              <a:gd name="TY8" fmla="*/ 4478987 h 4747954"/>
              <a:gd name="TX9" fmla="*/ 0 w 2290087"/>
              <a:gd name="TY9" fmla="*/ 343582 h 4747954"/>
              <a:gd name="TX10" fmla="*/ 343581 w 2290087"/>
              <a:gd name="TY10" fmla="*/ 0 h 474795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7" h="4747954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985" cy="4660900"/>
          </a:xfrm>
          <a:custGeom>
            <a:avLst/>
            <a:gdLst>
              <a:gd name="TX0" fmla="*/ 0 w 7117575"/>
              <a:gd name="TY0" fmla="*/ 0 h 4659318"/>
              <a:gd name="TX1" fmla="*/ 7117573 w 7117575"/>
              <a:gd name="TY1" fmla="*/ 0 h 4659318"/>
              <a:gd name="TX2" fmla="*/ 7117573 w 7117575"/>
              <a:gd name="TY2" fmla="*/ 4659316 h 4659318"/>
              <a:gd name="TX3" fmla="*/ 0 w 7117575"/>
              <a:gd name="TY3" fmla="*/ 4659316 h 46593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5" h="4659318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6410" cy="3131820"/>
          </a:xfrm>
          <a:custGeom>
            <a:avLst/>
            <a:gdLst>
              <a:gd name="TX0" fmla="*/ 0 w 5565104"/>
              <a:gd name="TY0" fmla="*/ 0 h 3130372"/>
              <a:gd name="TX1" fmla="*/ 5565102 w 5565104"/>
              <a:gd name="TY1" fmla="*/ 0 h 3130372"/>
              <a:gd name="TX2" fmla="*/ 5565102 w 5565104"/>
              <a:gd name="TY2" fmla="*/ 3130370 h 3130372"/>
              <a:gd name="TX3" fmla="*/ 0 w 5565104"/>
              <a:gd name="TY3" fmla="*/ 3130370 h 313037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4" h="3130372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770" cy="6859270"/>
          </a:xfrm>
          <a:custGeom>
            <a:avLst/>
            <a:gdLst>
              <a:gd name="TX0" fmla="*/ 0 w 2730783"/>
              <a:gd name="TY0" fmla="*/ 0 h 6858002"/>
              <a:gd name="TX1" fmla="*/ 2730781 w 2730783"/>
              <a:gd name="TY1" fmla="*/ 0 h 6858002"/>
              <a:gd name="TX2" fmla="*/ 2730781 w 2730783"/>
              <a:gd name="TY2" fmla="*/ 6858000 h 6858002"/>
              <a:gd name="TX3" fmla="*/ 0 w 2730783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3" h="6858002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1045" cy="3598545"/>
          </a:xfrm>
          <a:custGeom>
            <a:avLst/>
            <a:gdLst>
              <a:gd name="TX0" fmla="*/ 0 w 8359777"/>
              <a:gd name="TY0" fmla="*/ 0 h 3597278"/>
              <a:gd name="TX1" fmla="*/ 8359775 w 8359777"/>
              <a:gd name="TY1" fmla="*/ 0 h 3597278"/>
              <a:gd name="TX2" fmla="*/ 8359775 w 8359777"/>
              <a:gd name="TY2" fmla="*/ 3597276 h 3597278"/>
              <a:gd name="TX3" fmla="*/ 0 w 8359777"/>
              <a:gd name="TY3" fmla="*/ 3597276 h 35972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7" h="3597278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7245" cy="3051810"/>
          </a:xfrm>
          <a:custGeom>
            <a:avLst/>
            <a:gdLst>
              <a:gd name="TX0" fmla="*/ 508438 w 3356152"/>
              <a:gd name="TY0" fmla="*/ 0 h 3050566"/>
              <a:gd name="TX1" fmla="*/ 2847712 w 3356152"/>
              <a:gd name="TY1" fmla="*/ 0 h 3050566"/>
              <a:gd name="TX2" fmla="*/ 3356150 w 3356152"/>
              <a:gd name="TY2" fmla="*/ 508438 h 3050566"/>
              <a:gd name="TX3" fmla="*/ 3356150 w 3356152"/>
              <a:gd name="TY3" fmla="*/ 2542126 h 3050566"/>
              <a:gd name="TX4" fmla="*/ 2847712 w 3356152"/>
              <a:gd name="TY4" fmla="*/ 3050564 h 3050566"/>
              <a:gd name="TX5" fmla="*/ 508438 w 3356152"/>
              <a:gd name="TY5" fmla="*/ 3050564 h 3050566"/>
              <a:gd name="TX6" fmla="*/ 0 w 3356152"/>
              <a:gd name="TY6" fmla="*/ 2542126 h 3050566"/>
              <a:gd name="TX7" fmla="*/ 0 w 3356152"/>
              <a:gd name="TY7" fmla="*/ 508438 h 3050566"/>
              <a:gd name="TX8" fmla="*/ 508438 w 3356152"/>
              <a:gd name="TY8" fmla="*/ 0 h 305056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2" h="3050566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790" cy="3515995"/>
          </a:xfrm>
          <a:custGeom>
            <a:avLst/>
            <a:gdLst>
              <a:gd name="TX0" fmla="*/ 133378 w 4033706"/>
              <a:gd name="TY0" fmla="*/ 0 h 3514586"/>
              <a:gd name="TX1" fmla="*/ 3900326 w 4033706"/>
              <a:gd name="TY1" fmla="*/ 0 h 3514586"/>
              <a:gd name="TX2" fmla="*/ 4033704 w 4033706"/>
              <a:gd name="TY2" fmla="*/ 133378 h 3514586"/>
              <a:gd name="TX3" fmla="*/ 4033704 w 4033706"/>
              <a:gd name="TY3" fmla="*/ 3381206 h 3514586"/>
              <a:gd name="TX4" fmla="*/ 3900326 w 4033706"/>
              <a:gd name="TY4" fmla="*/ 3514584 h 3514586"/>
              <a:gd name="TX5" fmla="*/ 133378 w 4033706"/>
              <a:gd name="TY5" fmla="*/ 3514584 h 3514586"/>
              <a:gd name="TX6" fmla="*/ 0 w 4033706"/>
              <a:gd name="TY6" fmla="*/ 3381206 h 3514586"/>
              <a:gd name="TX7" fmla="*/ 0 w 4033706"/>
              <a:gd name="TY7" fmla="*/ 133378 h 3514586"/>
              <a:gd name="TX8" fmla="*/ 133378 w 4033706"/>
              <a:gd name="TY8" fmla="*/ 0 h 3514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6" h="3514586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675" cy="5623560"/>
          </a:xfrm>
          <a:custGeom>
            <a:avLst/>
            <a:gdLst>
              <a:gd name="TX0" fmla="*/ 1085726 w 3240118"/>
              <a:gd name="TY0" fmla="*/ 588 h 5622030"/>
              <a:gd name="TX1" fmla="*/ 1172745 w 3240118"/>
              <a:gd name="TY1" fmla="*/ 4856 h 5622030"/>
              <a:gd name="TX2" fmla="*/ 2873991 w 3240118"/>
              <a:gd name="TY2" fmla="*/ 261060 h 5622030"/>
              <a:gd name="TX3" fmla="*/ 3235262 w 3240118"/>
              <a:gd name="TY3" fmla="*/ 750436 h 5622030"/>
              <a:gd name="TX4" fmla="*/ 2556748 w 3240118"/>
              <a:gd name="TY4" fmla="*/ 5255901 h 5622030"/>
              <a:gd name="TX5" fmla="*/ 2067371 w 3240118"/>
              <a:gd name="TY5" fmla="*/ 5617173 h 5622030"/>
              <a:gd name="TX6" fmla="*/ 366126 w 3240118"/>
              <a:gd name="TY6" fmla="*/ 5360968 h 5622030"/>
              <a:gd name="TX7" fmla="*/ 4856 w 3240118"/>
              <a:gd name="TY7" fmla="*/ 4871591 h 5622030"/>
              <a:gd name="TX8" fmla="*/ 683369 w 3240118"/>
              <a:gd name="TY8" fmla="*/ 366126 h 5622030"/>
              <a:gd name="TX9" fmla="*/ 1085726 w 3240118"/>
              <a:gd name="TY9" fmla="*/ 588 h 56220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8" h="5622030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3270" cy="3575050"/>
          </a:xfrm>
          <a:custGeom>
            <a:avLst/>
            <a:gdLst>
              <a:gd name="TX0" fmla="*/ 0 w 12192002"/>
              <a:gd name="TY0" fmla="*/ 0 h 3573626"/>
              <a:gd name="TX1" fmla="*/ 12192000 w 12192002"/>
              <a:gd name="TY1" fmla="*/ 0 h 3573626"/>
              <a:gd name="TX2" fmla="*/ 12192000 w 12192002"/>
              <a:gd name="TY2" fmla="*/ 3573624 h 3573626"/>
              <a:gd name="TX3" fmla="*/ 0 w 12192002"/>
              <a:gd name="TY3" fmla="*/ 3573624 h 35736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2" h="3573626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3170" cy="6859270"/>
          </a:xfrm>
          <a:custGeom>
            <a:avLst/>
            <a:gdLst>
              <a:gd name="TX0" fmla="*/ 0 w 6311902"/>
              <a:gd name="TY0" fmla="*/ 0 h 6858000"/>
              <a:gd name="TX1" fmla="*/ 5049520 w 6311902"/>
              <a:gd name="TY1" fmla="*/ 0 h 6858000"/>
              <a:gd name="TX2" fmla="*/ 6311900 w 6311902"/>
              <a:gd name="TY2" fmla="*/ 6857998 h 6858000"/>
              <a:gd name="TX3" fmla="*/ 0 w 6311902"/>
              <a:gd name="TY3" fmla="*/ 6857998 h 68580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2" h="6858000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5540" cy="2415540"/>
          </a:xfrm>
          <a:custGeom>
            <a:avLst/>
            <a:gdLst>
              <a:gd name="TX0" fmla="*/ 1207011 w 2414024"/>
              <a:gd name="TY0" fmla="*/ 0 h 2414024"/>
              <a:gd name="TX1" fmla="*/ 2414022 w 2414024"/>
              <a:gd name="TY1" fmla="*/ 1207011 h 2414024"/>
              <a:gd name="TX2" fmla="*/ 1207011 w 2414024"/>
              <a:gd name="TY2" fmla="*/ 2414022 h 2414024"/>
              <a:gd name="TX3" fmla="*/ 0 w 2414024"/>
              <a:gd name="TY3" fmla="*/ 1207011 h 2414024"/>
              <a:gd name="TX4" fmla="*/ 1207011 w 2414024"/>
              <a:gd name="TY4" fmla="*/ 0 h 24140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4" h="2414024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650" cy="4975860"/>
          </a:xfrm>
          <a:custGeom>
            <a:avLst/>
            <a:gdLst>
              <a:gd name="TX0" fmla="*/ 348778 w 3548460"/>
              <a:gd name="TY0" fmla="*/ 0 h 4974509"/>
              <a:gd name="TX1" fmla="*/ 3199680 w 3548460"/>
              <a:gd name="TY1" fmla="*/ 0 h 4974509"/>
              <a:gd name="TX2" fmla="*/ 3548458 w 3548460"/>
              <a:gd name="TY2" fmla="*/ 348778 h 4974509"/>
              <a:gd name="TX3" fmla="*/ 3548458 w 3548460"/>
              <a:gd name="TY3" fmla="*/ 4680420 h 4974509"/>
              <a:gd name="TX4" fmla="*/ 3394685 w 3548460"/>
              <a:gd name="TY4" fmla="*/ 4969632 h 4974509"/>
              <a:gd name="TX5" fmla="*/ 3385704 w 3548460"/>
              <a:gd name="TY5" fmla="*/ 4974507 h 4974509"/>
              <a:gd name="TX6" fmla="*/ 162754 w 3548460"/>
              <a:gd name="TY6" fmla="*/ 4974507 h 4974509"/>
              <a:gd name="TX7" fmla="*/ 153773 w 3548460"/>
              <a:gd name="TY7" fmla="*/ 4969632 h 4974509"/>
              <a:gd name="TX8" fmla="*/ 0 w 3548460"/>
              <a:gd name="TY8" fmla="*/ 4680420 h 4974509"/>
              <a:gd name="TX9" fmla="*/ 0 w 3548460"/>
              <a:gd name="TY9" fmla="*/ 348778 h 4974509"/>
              <a:gd name="TX10" fmla="*/ 348778 w 3548460"/>
              <a:gd name="TY10" fmla="*/ 0 h 49745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60" h="497450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650" cy="4975860"/>
          </a:xfrm>
          <a:custGeom>
            <a:avLst/>
            <a:gdLst>
              <a:gd name="TX0" fmla="*/ 348778 w 3548460"/>
              <a:gd name="TY0" fmla="*/ 0 h 5029200"/>
              <a:gd name="TX1" fmla="*/ 3199680 w 3548460"/>
              <a:gd name="TY1" fmla="*/ 0 h 5029200"/>
              <a:gd name="TX2" fmla="*/ 3548458 w 3548460"/>
              <a:gd name="TY2" fmla="*/ 348778 h 5029200"/>
              <a:gd name="TX3" fmla="*/ 3548458 w 3548460"/>
              <a:gd name="TY3" fmla="*/ 4680420 h 5029200"/>
              <a:gd name="TX4" fmla="*/ 3199680 w 3548460"/>
              <a:gd name="TY4" fmla="*/ 5029198 h 5029200"/>
              <a:gd name="TX5" fmla="*/ 348778 w 3548460"/>
              <a:gd name="TY5" fmla="*/ 5029198 h 5029200"/>
              <a:gd name="TX6" fmla="*/ 0 w 3548460"/>
              <a:gd name="TY6" fmla="*/ 4680420 h 5029200"/>
              <a:gd name="TX7" fmla="*/ 0 w 3548460"/>
              <a:gd name="TY7" fmla="*/ 348778 h 5029200"/>
              <a:gd name="TX8" fmla="*/ 348778 w 3548460"/>
              <a:gd name="TY8" fmla="*/ 0 h 50292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60" h="5029200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770" cy="6817360"/>
          </a:xfrm>
          <a:custGeom>
            <a:avLst/>
            <a:gdLst>
              <a:gd name="TX0" fmla="*/ 505536 w 5143313"/>
              <a:gd name="TY0" fmla="*/ 0 h 6815984"/>
              <a:gd name="TX1" fmla="*/ 4637775 w 5143313"/>
              <a:gd name="TY1" fmla="*/ 0 h 6815984"/>
              <a:gd name="TX2" fmla="*/ 5143311 w 5143313"/>
              <a:gd name="TY2" fmla="*/ 543538 h 6815984"/>
              <a:gd name="TX3" fmla="*/ 5143311 w 5143313"/>
              <a:gd name="TY3" fmla="*/ 6272444 h 6815984"/>
              <a:gd name="TX4" fmla="*/ 4637775 w 5143313"/>
              <a:gd name="TY4" fmla="*/ 6815982 h 6815984"/>
              <a:gd name="TX5" fmla="*/ 505536 w 5143313"/>
              <a:gd name="TY5" fmla="*/ 6815982 h 6815984"/>
              <a:gd name="TX6" fmla="*/ 0 w 5143313"/>
              <a:gd name="TY6" fmla="*/ 6272444 h 6815984"/>
              <a:gd name="TX7" fmla="*/ 0 w 5143313"/>
              <a:gd name="TY7" fmla="*/ 543538 h 6815984"/>
              <a:gd name="TX8" fmla="*/ 505536 w 5143313"/>
              <a:gd name="TY8" fmla="*/ 0 h 681598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3" h="6815984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635" cy="3683635"/>
          </a:xfrm>
          <a:custGeom>
            <a:avLst/>
            <a:gdLst>
              <a:gd name="TX0" fmla="*/ 1841183 w 3682368"/>
              <a:gd name="TY0" fmla="*/ 0 h 3682368"/>
              <a:gd name="TX1" fmla="*/ 3682366 w 3682368"/>
              <a:gd name="TY1" fmla="*/ 1841183 h 3682368"/>
              <a:gd name="TX2" fmla="*/ 1841183 w 3682368"/>
              <a:gd name="TY2" fmla="*/ 3682366 h 3682368"/>
              <a:gd name="TX3" fmla="*/ 0 w 3682368"/>
              <a:gd name="TY3" fmla="*/ 1841183 h 3682368"/>
              <a:gd name="TX4" fmla="*/ 1841183 w 3682368"/>
              <a:gd name="TY4" fmla="*/ 0 h 3682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8" h="3682368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3140" cy="1436370"/>
          </a:xfrm>
          <a:custGeom>
            <a:avLst/>
            <a:gdLst>
              <a:gd name="TX0" fmla="*/ 239140 w 3531760"/>
              <a:gd name="TY0" fmla="*/ 0 h 1434813"/>
              <a:gd name="TX1" fmla="*/ 3292618 w 3531760"/>
              <a:gd name="TY1" fmla="*/ 0 h 1434813"/>
              <a:gd name="TX2" fmla="*/ 3531758 w 3531760"/>
              <a:gd name="TY2" fmla="*/ 239140 h 1434813"/>
              <a:gd name="TX3" fmla="*/ 3531758 w 3531760"/>
              <a:gd name="TY3" fmla="*/ 1195671 h 1434813"/>
              <a:gd name="TX4" fmla="*/ 3292618 w 3531760"/>
              <a:gd name="TY4" fmla="*/ 1434811 h 1434813"/>
              <a:gd name="TX5" fmla="*/ 239140 w 3531760"/>
              <a:gd name="TY5" fmla="*/ 1434811 h 1434813"/>
              <a:gd name="TX6" fmla="*/ 0 w 3531760"/>
              <a:gd name="TY6" fmla="*/ 1195671 h 1434813"/>
              <a:gd name="TX7" fmla="*/ 0 w 3531760"/>
              <a:gd name="TY7" fmla="*/ 239140 h 1434813"/>
              <a:gd name="TX8" fmla="*/ 239140 w 3531760"/>
              <a:gd name="TY8" fmla="*/ 0 h 143481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60" h="1434813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920" cy="4098290"/>
          </a:xfrm>
          <a:custGeom>
            <a:avLst/>
            <a:gdLst>
              <a:gd name="TX0" fmla="*/ 167132 w 3803651"/>
              <a:gd name="TY0" fmla="*/ 0 h 4096919"/>
              <a:gd name="TX1" fmla="*/ 3636517 w 3803651"/>
              <a:gd name="TY1" fmla="*/ 0 h 4096919"/>
              <a:gd name="TX2" fmla="*/ 3803649 w 3803651"/>
              <a:gd name="TY2" fmla="*/ 172825 h 4096919"/>
              <a:gd name="TX3" fmla="*/ 3803649 w 3803651"/>
              <a:gd name="TY3" fmla="*/ 3924093 h 4096919"/>
              <a:gd name="TX4" fmla="*/ 3636517 w 3803651"/>
              <a:gd name="TY4" fmla="*/ 4096917 h 4096919"/>
              <a:gd name="TX5" fmla="*/ 167132 w 3803651"/>
              <a:gd name="TY5" fmla="*/ 4096917 h 4096919"/>
              <a:gd name="TX6" fmla="*/ 0 w 3803651"/>
              <a:gd name="TY6" fmla="*/ 3924093 h 4096919"/>
              <a:gd name="TX7" fmla="*/ 0 w 3803651"/>
              <a:gd name="TY7" fmla="*/ 172825 h 4096919"/>
              <a:gd name="TX8" fmla="*/ 167132 w 3803651"/>
              <a:gd name="TY8" fmla="*/ 0 h 40969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1" h="4096919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8605" cy="1497330"/>
          </a:xfrm>
          <a:custGeom>
            <a:avLst/>
            <a:gdLst>
              <a:gd name="TX0" fmla="*/ 249299 w 5347531"/>
              <a:gd name="TY0" fmla="*/ 0 h 1495770"/>
              <a:gd name="TX1" fmla="*/ 5098229 w 5347531"/>
              <a:gd name="TY1" fmla="*/ 0 h 1495770"/>
              <a:gd name="TX2" fmla="*/ 5347529 w 5347531"/>
              <a:gd name="TY2" fmla="*/ 249300 h 1495770"/>
              <a:gd name="TX3" fmla="*/ 5347529 w 5347531"/>
              <a:gd name="TY3" fmla="*/ 1246468 h 1495770"/>
              <a:gd name="TX4" fmla="*/ 5098229 w 5347531"/>
              <a:gd name="TY4" fmla="*/ 1495768 h 1495770"/>
              <a:gd name="TX5" fmla="*/ 249299 w 5347531"/>
              <a:gd name="TY5" fmla="*/ 1495768 h 1495770"/>
              <a:gd name="TX6" fmla="*/ 0 w 5347531"/>
              <a:gd name="TY6" fmla="*/ 1246468 h 1495770"/>
              <a:gd name="TX7" fmla="*/ 0 w 5347531"/>
              <a:gd name="TY7" fmla="*/ 249300 h 1495770"/>
              <a:gd name="TX8" fmla="*/ 249299 w 5347531"/>
              <a:gd name="TY8" fmla="*/ 0 h 14957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1" h="1495770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4020" cy="2954020"/>
          </a:xfrm>
          <a:custGeom>
            <a:avLst/>
            <a:gdLst>
              <a:gd name="TX0" fmla="*/ 1476496 w 2952994"/>
              <a:gd name="TY0" fmla="*/ 0 h 2952994"/>
              <a:gd name="TX1" fmla="*/ 2952992 w 2952994"/>
              <a:gd name="TY1" fmla="*/ 1476496 h 2952994"/>
              <a:gd name="TX2" fmla="*/ 1476496 w 2952994"/>
              <a:gd name="TY2" fmla="*/ 2952992 h 2952994"/>
              <a:gd name="TX3" fmla="*/ 0 w 2952994"/>
              <a:gd name="TY3" fmla="*/ 1476496 h 2952994"/>
              <a:gd name="TX4" fmla="*/ 1476496 w 2952994"/>
              <a:gd name="TY4" fmla="*/ 0 h 29529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4" h="2952994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2495" cy="22225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8505" cy="38862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5775" cy="3131185"/>
          </a:xfrm>
          <a:custGeom>
            <a:avLst/>
            <a:gdLst>
              <a:gd name="TX0" fmla="*/ 0 w 5565103"/>
              <a:gd name="TY0" fmla="*/ 0 h 3130371"/>
              <a:gd name="TX1" fmla="*/ 5565102 w 5565103"/>
              <a:gd name="TY1" fmla="*/ 0 h 3130371"/>
              <a:gd name="TX2" fmla="*/ 5565102 w 5565103"/>
              <a:gd name="TY2" fmla="*/ 3130370 h 3130371"/>
              <a:gd name="TX3" fmla="*/ 0 w 5565103"/>
              <a:gd name="TY3" fmla="*/ 3130370 h 31303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3" h="3130371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100" cy="3595370"/>
          </a:xfrm>
          <a:custGeom>
            <a:avLst/>
            <a:gdLst>
              <a:gd name="TX0" fmla="*/ 1614492 w 1688259"/>
              <a:gd name="TY0" fmla="*/ 9492 h 3594792"/>
              <a:gd name="TX1" fmla="*/ 1688258 w 1688259"/>
              <a:gd name="TY1" fmla="*/ 120779 h 3594792"/>
              <a:gd name="TX2" fmla="*/ 1688257 w 1688259"/>
              <a:gd name="TY2" fmla="*/ 3507236 h 3594792"/>
              <a:gd name="TX3" fmla="*/ 1678766 w 1688259"/>
              <a:gd name="TY3" fmla="*/ 3554248 h 3594792"/>
              <a:gd name="TX4" fmla="*/ 1655499 w 1688259"/>
              <a:gd name="TY4" fmla="*/ 3588760 h 3594792"/>
              <a:gd name="TX5" fmla="*/ 38566 w 1688259"/>
              <a:gd name="TY5" fmla="*/ 3594791 h 3594792"/>
              <a:gd name="TX6" fmla="*/ 35376 w 1688259"/>
              <a:gd name="TY6" fmla="*/ 3592639 h 3594792"/>
              <a:gd name="TX7" fmla="*/ 1 w 1688259"/>
              <a:gd name="TY7" fmla="*/ 3507234 h 3594792"/>
              <a:gd name="TX8" fmla="*/ 1 w 1688259"/>
              <a:gd name="TY8" fmla="*/ 120779 h 3594792"/>
              <a:gd name="TX9" fmla="*/ 120779 w 1688259"/>
              <a:gd name="TY9" fmla="*/ 1 h 3594792"/>
              <a:gd name="TX10" fmla="*/ 1567479 w 1688259"/>
              <a:gd name="TY10" fmla="*/ 0 h 3594792"/>
              <a:gd name="TX11" fmla="*/ 1614492 w 1688259"/>
              <a:gd name="TY11" fmla="*/ 9492 h 35947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59" h="3594792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135" cy="6858635"/>
          </a:xfrm>
          <a:custGeom>
            <a:avLst/>
            <a:gdLst>
              <a:gd name="TX0" fmla="*/ 0 w 2730782"/>
              <a:gd name="TY0" fmla="*/ 0 h 6858001"/>
              <a:gd name="TX1" fmla="*/ 2730781 w 2730782"/>
              <a:gd name="TY1" fmla="*/ 0 h 6858001"/>
              <a:gd name="TX2" fmla="*/ 2730781 w 2730782"/>
              <a:gd name="TY2" fmla="*/ 6858000 h 6858001"/>
              <a:gd name="TX3" fmla="*/ 0 w 2730782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2" h="6858001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0410" cy="3597910"/>
          </a:xfrm>
          <a:custGeom>
            <a:avLst/>
            <a:gdLst>
              <a:gd name="TX0" fmla="*/ 0 w 8359776"/>
              <a:gd name="TY0" fmla="*/ 0 h 3597277"/>
              <a:gd name="TX1" fmla="*/ 8359775 w 8359776"/>
              <a:gd name="TY1" fmla="*/ 0 h 3597277"/>
              <a:gd name="TX2" fmla="*/ 8359775 w 8359776"/>
              <a:gd name="TY2" fmla="*/ 3597276 h 3597277"/>
              <a:gd name="TX3" fmla="*/ 0 w 8359776"/>
              <a:gd name="TY3" fmla="*/ 3597276 h 359727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6" h="3597277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6610" cy="3051175"/>
          </a:xfrm>
          <a:custGeom>
            <a:avLst/>
            <a:gdLst>
              <a:gd name="TX0" fmla="*/ 508438 w 3356151"/>
              <a:gd name="TY0" fmla="*/ 0 h 3050565"/>
              <a:gd name="TX1" fmla="*/ 2847712 w 3356151"/>
              <a:gd name="TY1" fmla="*/ 0 h 3050565"/>
              <a:gd name="TX2" fmla="*/ 3356150 w 3356151"/>
              <a:gd name="TY2" fmla="*/ 508438 h 3050565"/>
              <a:gd name="TX3" fmla="*/ 3356150 w 3356151"/>
              <a:gd name="TY3" fmla="*/ 2542126 h 3050565"/>
              <a:gd name="TX4" fmla="*/ 2847712 w 3356151"/>
              <a:gd name="TY4" fmla="*/ 3050564 h 3050565"/>
              <a:gd name="TX5" fmla="*/ 508438 w 3356151"/>
              <a:gd name="TY5" fmla="*/ 3050564 h 3050565"/>
              <a:gd name="TX6" fmla="*/ 0 w 3356151"/>
              <a:gd name="TY6" fmla="*/ 2542126 h 3050565"/>
              <a:gd name="TX7" fmla="*/ 0 w 3356151"/>
              <a:gd name="TY7" fmla="*/ 508438 h 3050565"/>
              <a:gd name="TX8" fmla="*/ 508438 w 3356151"/>
              <a:gd name="TY8" fmla="*/ 0 h 30505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1" h="3050565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155" cy="3515360"/>
          </a:xfrm>
          <a:custGeom>
            <a:avLst/>
            <a:gdLst>
              <a:gd name="TX0" fmla="*/ 133378 w 4033705"/>
              <a:gd name="TY0" fmla="*/ 0 h 3514585"/>
              <a:gd name="TX1" fmla="*/ 3900326 w 4033705"/>
              <a:gd name="TY1" fmla="*/ 0 h 3514585"/>
              <a:gd name="TX2" fmla="*/ 4033704 w 4033705"/>
              <a:gd name="TY2" fmla="*/ 133378 h 3514585"/>
              <a:gd name="TX3" fmla="*/ 4033704 w 4033705"/>
              <a:gd name="TY3" fmla="*/ 3381206 h 3514585"/>
              <a:gd name="TX4" fmla="*/ 3900326 w 4033705"/>
              <a:gd name="TY4" fmla="*/ 3514584 h 3514585"/>
              <a:gd name="TX5" fmla="*/ 133378 w 4033705"/>
              <a:gd name="TY5" fmla="*/ 3514584 h 3514585"/>
              <a:gd name="TX6" fmla="*/ 0 w 4033705"/>
              <a:gd name="TY6" fmla="*/ 3381206 h 3514585"/>
              <a:gd name="TX7" fmla="*/ 0 w 4033705"/>
              <a:gd name="TY7" fmla="*/ 133378 h 3514585"/>
              <a:gd name="TX8" fmla="*/ 133378 w 4033705"/>
              <a:gd name="TY8" fmla="*/ 0 h 351458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5" h="3514585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6885" cy="1024890"/>
          </a:xfrm>
          <a:custGeom>
            <a:avLst/>
            <a:gdLst>
              <a:gd name="TX0" fmla="*/ 170701 w 1745982"/>
              <a:gd name="TY0" fmla="*/ 0 h 1024186"/>
              <a:gd name="TX1" fmla="*/ 1575280 w 1745982"/>
              <a:gd name="TY1" fmla="*/ 0 h 1024186"/>
              <a:gd name="TX2" fmla="*/ 1745981 w 1745982"/>
              <a:gd name="TY2" fmla="*/ 170701 h 1024186"/>
              <a:gd name="TX3" fmla="*/ 1745981 w 1745982"/>
              <a:gd name="TY3" fmla="*/ 853484 h 1024186"/>
              <a:gd name="TX4" fmla="*/ 1575280 w 1745982"/>
              <a:gd name="TY4" fmla="*/ 1024185 h 1024186"/>
              <a:gd name="TX5" fmla="*/ 170701 w 1745982"/>
              <a:gd name="TY5" fmla="*/ 1024185 h 1024186"/>
              <a:gd name="TX6" fmla="*/ 0 w 1745982"/>
              <a:gd name="TY6" fmla="*/ 853484 h 1024186"/>
              <a:gd name="TX7" fmla="*/ 0 w 1745982"/>
              <a:gd name="TY7" fmla="*/ 170701 h 1024186"/>
              <a:gd name="TX8" fmla="*/ 170701 w 1745982"/>
              <a:gd name="TY8" fmla="*/ 0 h 10241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2" h="1024186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040" cy="5622925"/>
          </a:xfrm>
          <a:custGeom>
            <a:avLst/>
            <a:gdLst>
              <a:gd name="TX0" fmla="*/ 1085726 w 3240117"/>
              <a:gd name="TY0" fmla="*/ 588 h 5622029"/>
              <a:gd name="TX1" fmla="*/ 1172745 w 3240117"/>
              <a:gd name="TY1" fmla="*/ 4856 h 5622029"/>
              <a:gd name="TX2" fmla="*/ 2873991 w 3240117"/>
              <a:gd name="TY2" fmla="*/ 261060 h 5622029"/>
              <a:gd name="TX3" fmla="*/ 3235262 w 3240117"/>
              <a:gd name="TY3" fmla="*/ 750436 h 5622029"/>
              <a:gd name="TX4" fmla="*/ 2556748 w 3240117"/>
              <a:gd name="TY4" fmla="*/ 5255901 h 5622029"/>
              <a:gd name="TX5" fmla="*/ 2067371 w 3240117"/>
              <a:gd name="TY5" fmla="*/ 5617173 h 5622029"/>
              <a:gd name="TX6" fmla="*/ 366126 w 3240117"/>
              <a:gd name="TY6" fmla="*/ 5360968 h 5622029"/>
              <a:gd name="TX7" fmla="*/ 4856 w 3240117"/>
              <a:gd name="TY7" fmla="*/ 4871591 h 5622029"/>
              <a:gd name="TX8" fmla="*/ 683369 w 3240117"/>
              <a:gd name="TY8" fmla="*/ 366126 h 5622029"/>
              <a:gd name="TX9" fmla="*/ 1085726 w 3240117"/>
              <a:gd name="TY9" fmla="*/ 588 h 56220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7" h="5622029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2635" cy="3574415"/>
          </a:xfrm>
          <a:custGeom>
            <a:avLst/>
            <a:gdLst>
              <a:gd name="TX0" fmla="*/ 0 w 12192001"/>
              <a:gd name="TY0" fmla="*/ 0 h 3573625"/>
              <a:gd name="TX1" fmla="*/ 12192000 w 12192001"/>
              <a:gd name="TY1" fmla="*/ 0 h 3573625"/>
              <a:gd name="TX2" fmla="*/ 12192000 w 12192001"/>
              <a:gd name="TY2" fmla="*/ 3573624 h 3573625"/>
              <a:gd name="TX3" fmla="*/ 0 w 12192001"/>
              <a:gd name="TY3" fmla="*/ 3573624 h 35736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3573625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2535" cy="6858635"/>
          </a:xfrm>
          <a:custGeom>
            <a:avLst/>
            <a:gdLst>
              <a:gd name="TX0" fmla="*/ 0 w 6311901"/>
              <a:gd name="TY0" fmla="*/ 0 h 6857999"/>
              <a:gd name="TX1" fmla="*/ 5049520 w 6311901"/>
              <a:gd name="TY1" fmla="*/ 0 h 6857999"/>
              <a:gd name="TX2" fmla="*/ 6311900 w 6311901"/>
              <a:gd name="TY2" fmla="*/ 6857998 h 6857999"/>
              <a:gd name="TX3" fmla="*/ 0 w 6311901"/>
              <a:gd name="TY3" fmla="*/ 6857998 h 68579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1" h="6857999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4905" cy="2414905"/>
          </a:xfrm>
          <a:custGeom>
            <a:avLst/>
            <a:gdLst>
              <a:gd name="TX0" fmla="*/ 1207011 w 2414023"/>
              <a:gd name="TY0" fmla="*/ 0 h 2414023"/>
              <a:gd name="TX1" fmla="*/ 2414022 w 2414023"/>
              <a:gd name="TY1" fmla="*/ 1207011 h 2414023"/>
              <a:gd name="TX2" fmla="*/ 1207011 w 2414023"/>
              <a:gd name="TY2" fmla="*/ 2414022 h 2414023"/>
              <a:gd name="TX3" fmla="*/ 0 w 2414023"/>
              <a:gd name="TY3" fmla="*/ 1207011 h 2414023"/>
              <a:gd name="TX4" fmla="*/ 1207011 w 2414023"/>
              <a:gd name="TY4" fmla="*/ 0 h 24140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3" h="2414023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015" cy="4975225"/>
          </a:xfrm>
          <a:custGeom>
            <a:avLst/>
            <a:gdLst>
              <a:gd name="TX0" fmla="*/ 348778 w 3548459"/>
              <a:gd name="TY0" fmla="*/ 0 h 4974508"/>
              <a:gd name="TX1" fmla="*/ 3199680 w 3548459"/>
              <a:gd name="TY1" fmla="*/ 0 h 4974508"/>
              <a:gd name="TX2" fmla="*/ 3548458 w 3548459"/>
              <a:gd name="TY2" fmla="*/ 348778 h 4974508"/>
              <a:gd name="TX3" fmla="*/ 3548458 w 3548459"/>
              <a:gd name="TY3" fmla="*/ 4680420 h 4974508"/>
              <a:gd name="TX4" fmla="*/ 3394685 w 3548459"/>
              <a:gd name="TY4" fmla="*/ 4969632 h 4974508"/>
              <a:gd name="TX5" fmla="*/ 3385704 w 3548459"/>
              <a:gd name="TY5" fmla="*/ 4974507 h 4974508"/>
              <a:gd name="TX6" fmla="*/ 162754 w 3548459"/>
              <a:gd name="TY6" fmla="*/ 4974507 h 4974508"/>
              <a:gd name="TX7" fmla="*/ 153773 w 3548459"/>
              <a:gd name="TY7" fmla="*/ 4969632 h 4974508"/>
              <a:gd name="TX8" fmla="*/ 0 w 3548459"/>
              <a:gd name="TY8" fmla="*/ 4680420 h 4974508"/>
              <a:gd name="TX9" fmla="*/ 0 w 3548459"/>
              <a:gd name="TY9" fmla="*/ 348778 h 4974508"/>
              <a:gd name="TX10" fmla="*/ 348778 w 3548459"/>
              <a:gd name="TY10" fmla="*/ 0 h 49745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59" h="4974508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015" cy="4975225"/>
          </a:xfrm>
          <a:custGeom>
            <a:avLst/>
            <a:gdLst>
              <a:gd name="TX0" fmla="*/ 348778 w 3548459"/>
              <a:gd name="TY0" fmla="*/ 0 h 5029199"/>
              <a:gd name="TX1" fmla="*/ 3199680 w 3548459"/>
              <a:gd name="TY1" fmla="*/ 0 h 5029199"/>
              <a:gd name="TX2" fmla="*/ 3548458 w 3548459"/>
              <a:gd name="TY2" fmla="*/ 348778 h 5029199"/>
              <a:gd name="TX3" fmla="*/ 3548458 w 3548459"/>
              <a:gd name="TY3" fmla="*/ 4680420 h 5029199"/>
              <a:gd name="TX4" fmla="*/ 3199680 w 3548459"/>
              <a:gd name="TY4" fmla="*/ 5029198 h 5029199"/>
              <a:gd name="TX5" fmla="*/ 348778 w 3548459"/>
              <a:gd name="TY5" fmla="*/ 5029198 h 5029199"/>
              <a:gd name="TX6" fmla="*/ 0 w 3548459"/>
              <a:gd name="TY6" fmla="*/ 4680420 h 5029199"/>
              <a:gd name="TX7" fmla="*/ 0 w 3548459"/>
              <a:gd name="TY7" fmla="*/ 348778 h 5029199"/>
              <a:gd name="TX8" fmla="*/ 348778 w 3548459"/>
              <a:gd name="TY8" fmla="*/ 0 h 50291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59" h="502919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135" cy="6816725"/>
          </a:xfrm>
          <a:custGeom>
            <a:avLst/>
            <a:gdLst>
              <a:gd name="TX0" fmla="*/ 505536 w 5143312"/>
              <a:gd name="TY0" fmla="*/ 0 h 6815983"/>
              <a:gd name="TX1" fmla="*/ 4637775 w 5143312"/>
              <a:gd name="TY1" fmla="*/ 0 h 6815983"/>
              <a:gd name="TX2" fmla="*/ 5143311 w 5143312"/>
              <a:gd name="TY2" fmla="*/ 543538 h 6815983"/>
              <a:gd name="TX3" fmla="*/ 5143311 w 5143312"/>
              <a:gd name="TY3" fmla="*/ 6272444 h 6815983"/>
              <a:gd name="TX4" fmla="*/ 4637775 w 5143312"/>
              <a:gd name="TY4" fmla="*/ 6815982 h 6815983"/>
              <a:gd name="TX5" fmla="*/ 505536 w 5143312"/>
              <a:gd name="TY5" fmla="*/ 6815982 h 6815983"/>
              <a:gd name="TX6" fmla="*/ 0 w 5143312"/>
              <a:gd name="TY6" fmla="*/ 6272444 h 6815983"/>
              <a:gd name="TX7" fmla="*/ 0 w 5143312"/>
              <a:gd name="TY7" fmla="*/ 543538 h 6815983"/>
              <a:gd name="TX8" fmla="*/ 505536 w 5143312"/>
              <a:gd name="TY8" fmla="*/ 0 h 6815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2" h="6815983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250" cy="1387475"/>
          </a:xfrm>
          <a:custGeom>
            <a:avLst/>
            <a:gdLst>
              <a:gd name="TX0" fmla="*/ 334076 w 3142752"/>
              <a:gd name="TY0" fmla="*/ 0 h 1386589"/>
              <a:gd name="TX1" fmla="*/ 2808675 w 3142752"/>
              <a:gd name="TY1" fmla="*/ 0 h 1386589"/>
              <a:gd name="TX2" fmla="*/ 3142751 w 3142752"/>
              <a:gd name="TY2" fmla="*/ 334076 h 1386589"/>
              <a:gd name="TX3" fmla="*/ 3142751 w 3142752"/>
              <a:gd name="TY3" fmla="*/ 1386588 h 1386589"/>
              <a:gd name="TX4" fmla="*/ 0 w 3142752"/>
              <a:gd name="TY4" fmla="*/ 1386588 h 1386589"/>
              <a:gd name="TX5" fmla="*/ 0 w 3142752"/>
              <a:gd name="TY5" fmla="*/ 334076 h 1386589"/>
              <a:gd name="TX6" fmla="*/ 334076 w 3142752"/>
              <a:gd name="TY6" fmla="*/ 0 h 138658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2" h="1386589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095" cy="826135"/>
          </a:xfrm>
          <a:custGeom>
            <a:avLst/>
            <a:gdLst>
              <a:gd name="TX0" fmla="*/ 137586 w 3807501"/>
              <a:gd name="TY0" fmla="*/ 0 h 825502"/>
              <a:gd name="TX1" fmla="*/ 3669914 w 3807501"/>
              <a:gd name="TY1" fmla="*/ 0 h 825502"/>
              <a:gd name="TX2" fmla="*/ 3807500 w 3807501"/>
              <a:gd name="TY2" fmla="*/ 137586 h 825502"/>
              <a:gd name="TX3" fmla="*/ 3807500 w 3807501"/>
              <a:gd name="TY3" fmla="*/ 687915 h 825502"/>
              <a:gd name="TX4" fmla="*/ 3669914 w 3807501"/>
              <a:gd name="TY4" fmla="*/ 825501 h 825502"/>
              <a:gd name="TX5" fmla="*/ 137586 w 3807501"/>
              <a:gd name="TY5" fmla="*/ 825501 h 825502"/>
              <a:gd name="TX6" fmla="*/ 0 w 3807501"/>
              <a:gd name="TY6" fmla="*/ 687915 h 825502"/>
              <a:gd name="TX7" fmla="*/ 0 w 3807501"/>
              <a:gd name="TY7" fmla="*/ 137586 h 825502"/>
              <a:gd name="TX8" fmla="*/ 137586 w 3807501"/>
              <a:gd name="TY8" fmla="*/ 0 h 82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1" h="825502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0810" cy="5076825"/>
          </a:xfrm>
          <a:custGeom>
            <a:avLst/>
            <a:gdLst>
              <a:gd name="TX0" fmla="*/ 3125795 w 5209910"/>
              <a:gd name="TY0" fmla="*/ 0 h 5076169"/>
              <a:gd name="TX1" fmla="*/ 5114093 w 5209910"/>
              <a:gd name="TY1" fmla="*/ 713781 h 5076169"/>
              <a:gd name="TX2" fmla="*/ 5209909 w 5209910"/>
              <a:gd name="TY2" fmla="*/ 800864 h 5076169"/>
              <a:gd name="TX3" fmla="*/ 5209909 w 5209910"/>
              <a:gd name="TY3" fmla="*/ 5076168 h 5076169"/>
              <a:gd name="TX4" fmla="*/ 685419 w 5209910"/>
              <a:gd name="TY4" fmla="*/ 5076168 h 5076169"/>
              <a:gd name="TX5" fmla="*/ 533837 w 5209910"/>
              <a:gd name="TY5" fmla="*/ 4873461 h 5076169"/>
              <a:gd name="TX6" fmla="*/ 0 w 5209910"/>
              <a:gd name="TY6" fmla="*/ 3125798 h 5076169"/>
              <a:gd name="TX7" fmla="*/ 3125795 w 5209910"/>
              <a:gd name="TY7" fmla="*/ 0 h 50761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0" h="5076169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000" cy="3683000"/>
          </a:xfrm>
          <a:custGeom>
            <a:avLst/>
            <a:gdLst>
              <a:gd name="TX0" fmla="*/ 1841183 w 3682367"/>
              <a:gd name="TY0" fmla="*/ 0 h 3682367"/>
              <a:gd name="TX1" fmla="*/ 3682366 w 3682367"/>
              <a:gd name="TY1" fmla="*/ 1841183 h 3682367"/>
              <a:gd name="TX2" fmla="*/ 1841183 w 3682367"/>
              <a:gd name="TY2" fmla="*/ 3682366 h 3682367"/>
              <a:gd name="TX3" fmla="*/ 0 w 3682367"/>
              <a:gd name="TY3" fmla="*/ 1841183 h 3682367"/>
              <a:gd name="TX4" fmla="*/ 1841183 w 3682367"/>
              <a:gd name="TY4" fmla="*/ 0 h 368236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7" h="3682367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2505" cy="1435735"/>
          </a:xfrm>
          <a:custGeom>
            <a:avLst/>
            <a:gdLst>
              <a:gd name="TX0" fmla="*/ 239140 w 3531759"/>
              <a:gd name="TY0" fmla="*/ 0 h 1434812"/>
              <a:gd name="TX1" fmla="*/ 3292618 w 3531759"/>
              <a:gd name="TY1" fmla="*/ 0 h 1434812"/>
              <a:gd name="TX2" fmla="*/ 3531758 w 3531759"/>
              <a:gd name="TY2" fmla="*/ 239140 h 1434812"/>
              <a:gd name="TX3" fmla="*/ 3531758 w 3531759"/>
              <a:gd name="TY3" fmla="*/ 1195671 h 1434812"/>
              <a:gd name="TX4" fmla="*/ 3292618 w 3531759"/>
              <a:gd name="TY4" fmla="*/ 1434811 h 1434812"/>
              <a:gd name="TX5" fmla="*/ 239140 w 3531759"/>
              <a:gd name="TY5" fmla="*/ 1434811 h 1434812"/>
              <a:gd name="TX6" fmla="*/ 0 w 3531759"/>
              <a:gd name="TY6" fmla="*/ 1195671 h 1434812"/>
              <a:gd name="TX7" fmla="*/ 0 w 3531759"/>
              <a:gd name="TY7" fmla="*/ 239140 h 1434812"/>
              <a:gd name="TX8" fmla="*/ 239140 w 3531759"/>
              <a:gd name="TY8" fmla="*/ 0 h 143481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59" h="1434812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285" cy="4097655"/>
          </a:xfrm>
          <a:custGeom>
            <a:avLst/>
            <a:gdLst>
              <a:gd name="TX0" fmla="*/ 167132 w 3803650"/>
              <a:gd name="TY0" fmla="*/ 0 h 4096918"/>
              <a:gd name="TX1" fmla="*/ 3636517 w 3803650"/>
              <a:gd name="TY1" fmla="*/ 0 h 4096918"/>
              <a:gd name="TX2" fmla="*/ 3803649 w 3803650"/>
              <a:gd name="TY2" fmla="*/ 172825 h 4096918"/>
              <a:gd name="TX3" fmla="*/ 3803649 w 3803650"/>
              <a:gd name="TY3" fmla="*/ 3924093 h 4096918"/>
              <a:gd name="TX4" fmla="*/ 3636517 w 3803650"/>
              <a:gd name="TY4" fmla="*/ 4096917 h 4096918"/>
              <a:gd name="TX5" fmla="*/ 167132 w 3803650"/>
              <a:gd name="TY5" fmla="*/ 4096917 h 4096918"/>
              <a:gd name="TX6" fmla="*/ 0 w 3803650"/>
              <a:gd name="TY6" fmla="*/ 3924093 h 4096918"/>
              <a:gd name="TX7" fmla="*/ 0 w 3803650"/>
              <a:gd name="TY7" fmla="*/ 172825 h 4096918"/>
              <a:gd name="TX8" fmla="*/ 167132 w 3803650"/>
              <a:gd name="TY8" fmla="*/ 0 h 40969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0" h="4096918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7970" cy="1496695"/>
          </a:xfrm>
          <a:custGeom>
            <a:avLst/>
            <a:gdLst>
              <a:gd name="TX0" fmla="*/ 249299 w 5347530"/>
              <a:gd name="TY0" fmla="*/ 0 h 1495769"/>
              <a:gd name="TX1" fmla="*/ 5098229 w 5347530"/>
              <a:gd name="TY1" fmla="*/ 0 h 1495769"/>
              <a:gd name="TX2" fmla="*/ 5347529 w 5347530"/>
              <a:gd name="TY2" fmla="*/ 249300 h 1495769"/>
              <a:gd name="TX3" fmla="*/ 5347529 w 5347530"/>
              <a:gd name="TY3" fmla="*/ 1246468 h 1495769"/>
              <a:gd name="TX4" fmla="*/ 5098229 w 5347530"/>
              <a:gd name="TY4" fmla="*/ 1495768 h 1495769"/>
              <a:gd name="TX5" fmla="*/ 249299 w 5347530"/>
              <a:gd name="TY5" fmla="*/ 1495768 h 1495769"/>
              <a:gd name="TX6" fmla="*/ 0 w 5347530"/>
              <a:gd name="TY6" fmla="*/ 1246468 h 1495769"/>
              <a:gd name="TX7" fmla="*/ 0 w 5347530"/>
              <a:gd name="TY7" fmla="*/ 249300 h 1495769"/>
              <a:gd name="TX8" fmla="*/ 249299 w 5347530"/>
              <a:gd name="TY8" fmla="*/ 0 h 14957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0" h="1495769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3385" cy="2953385"/>
          </a:xfrm>
          <a:custGeom>
            <a:avLst/>
            <a:gdLst>
              <a:gd name="TX0" fmla="*/ 1476496 w 2952993"/>
              <a:gd name="TY0" fmla="*/ 0 h 2952993"/>
              <a:gd name="TX1" fmla="*/ 2952992 w 2952993"/>
              <a:gd name="TY1" fmla="*/ 1476496 h 2952993"/>
              <a:gd name="TX2" fmla="*/ 1476496 w 2952993"/>
              <a:gd name="TY2" fmla="*/ 2952992 h 2952993"/>
              <a:gd name="TX3" fmla="*/ 0 w 2952993"/>
              <a:gd name="TY3" fmla="*/ 1476496 h 2952993"/>
              <a:gd name="TX4" fmla="*/ 1476496 w 2952993"/>
              <a:gd name="TY4" fmla="*/ 0 h 29529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3" h="2952993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7400" cy="4250690"/>
          </a:xfrm>
          <a:custGeom>
            <a:avLst/>
            <a:gdLst>
              <a:gd name="TX0" fmla="*/ 395875 w 2056708"/>
              <a:gd name="TY0" fmla="*/ 0 h 4250295"/>
              <a:gd name="TX1" fmla="*/ 1660832 w 2056708"/>
              <a:gd name="TY1" fmla="*/ 0 h 4250295"/>
              <a:gd name="TX2" fmla="*/ 2056707 w 2056708"/>
              <a:gd name="TY2" fmla="*/ 405074 h 4250295"/>
              <a:gd name="TX3" fmla="*/ 2056707 w 2056708"/>
              <a:gd name="TY3" fmla="*/ 3845220 h 4250295"/>
              <a:gd name="TX4" fmla="*/ 1660832 w 2056708"/>
              <a:gd name="TY4" fmla="*/ 4250294 h 4250295"/>
              <a:gd name="TX5" fmla="*/ 395875 w 2056708"/>
              <a:gd name="TY5" fmla="*/ 4250294 h 4250295"/>
              <a:gd name="TX6" fmla="*/ 0 w 2056708"/>
              <a:gd name="TY6" fmla="*/ 3845220 h 4250295"/>
              <a:gd name="TX7" fmla="*/ 0 w 2056708"/>
              <a:gd name="TY7" fmla="*/ 405074 h 4250295"/>
              <a:gd name="TX8" fmla="*/ 395875 w 2056708"/>
              <a:gd name="TY8" fmla="*/ 0 h 42502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8" h="4250295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맑은 고딕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1445" cy="5077460"/>
          </a:xfrm>
          <a:custGeom>
            <a:avLst/>
            <a:gdLst>
              <a:gd name="TX0" fmla="*/ 3125795 w 5209911"/>
              <a:gd name="TY0" fmla="*/ 0 h 5076170"/>
              <a:gd name="TX1" fmla="*/ 5114093 w 5209911"/>
              <a:gd name="TY1" fmla="*/ 713781 h 5076170"/>
              <a:gd name="TX2" fmla="*/ 5209909 w 5209911"/>
              <a:gd name="TY2" fmla="*/ 800864 h 5076170"/>
              <a:gd name="TX3" fmla="*/ 5209909 w 5209911"/>
              <a:gd name="TY3" fmla="*/ 5076168 h 5076170"/>
              <a:gd name="TX4" fmla="*/ 685419 w 5209911"/>
              <a:gd name="TY4" fmla="*/ 5076168 h 5076170"/>
              <a:gd name="TX5" fmla="*/ 533837 w 5209911"/>
              <a:gd name="TY5" fmla="*/ 4873461 h 5076170"/>
              <a:gd name="TX6" fmla="*/ 0 w 5209911"/>
              <a:gd name="TY6" fmla="*/ 3125798 h 5076170"/>
              <a:gd name="TX7" fmla="*/ 3125795 w 5209911"/>
              <a:gd name="TY7" fmla="*/ 0 h 50761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1" h="5076170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0850" cy="5582920"/>
          </a:xfrm>
          <a:custGeom>
            <a:avLst/>
            <a:gdLst>
              <a:gd name="TX0" fmla="*/ 0 w 6800292"/>
              <a:gd name="TY0" fmla="*/ 0 h 5582330"/>
              <a:gd name="TX1" fmla="*/ 4815463 w 6800292"/>
              <a:gd name="TY1" fmla="*/ 0 h 5582330"/>
              <a:gd name="TX2" fmla="*/ 6800291 w 6800292"/>
              <a:gd name="TY2" fmla="*/ 5582329 h 5582330"/>
              <a:gd name="TX3" fmla="*/ 0 w 6800292"/>
              <a:gd name="TY3" fmla="*/ 5582329 h 55823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2" h="5582330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1485" cy="5583555"/>
          </a:xfrm>
          <a:custGeom>
            <a:avLst/>
            <a:gdLst>
              <a:gd name="TX0" fmla="*/ 0 w 6800293"/>
              <a:gd name="TY0" fmla="*/ 0 h 5582331"/>
              <a:gd name="TX1" fmla="*/ 4815463 w 6800293"/>
              <a:gd name="TY1" fmla="*/ 0 h 5582331"/>
              <a:gd name="TX2" fmla="*/ 6800291 w 6800293"/>
              <a:gd name="TY2" fmla="*/ 5582329 h 5582331"/>
              <a:gd name="TX3" fmla="*/ 0 w 6800293"/>
              <a:gd name="TY3" fmla="*/ 5582329 h 558233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3" h="5582331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805" cy="5507355"/>
          </a:xfrm>
          <a:custGeom>
            <a:avLst/>
            <a:gdLst>
              <a:gd name="TX0" fmla="*/ 302004 w 4661775"/>
              <a:gd name="TY0" fmla="*/ 0 h 5506009"/>
              <a:gd name="TX1" fmla="*/ 4661773 w 4661775"/>
              <a:gd name="TY1" fmla="*/ 0 h 5506009"/>
              <a:gd name="TX2" fmla="*/ 4661773 w 4661775"/>
              <a:gd name="TY2" fmla="*/ 5448583 h 5506009"/>
              <a:gd name="TX3" fmla="*/ 4597657 w 4661775"/>
              <a:gd name="TY3" fmla="*/ 5460033 h 5506009"/>
              <a:gd name="TX4" fmla="*/ 3990017 w 4661775"/>
              <a:gd name="TY4" fmla="*/ 5506007 h 5506009"/>
              <a:gd name="TX5" fmla="*/ 0 w 4661775"/>
              <a:gd name="TY5" fmla="*/ 1515989 h 5506009"/>
              <a:gd name="TX6" fmla="*/ 242114 w 4661775"/>
              <a:gd name="TY6" fmla="*/ 144088 h 55060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5" h="5506009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770" cy="4676775"/>
          </a:xfrm>
          <a:custGeom>
            <a:avLst/>
            <a:gdLst>
              <a:gd name="TX0" fmla="*/ 2984499 w 2984501"/>
              <a:gd name="TY0" fmla="*/ 0 h 4675724"/>
              <a:gd name="TX1" fmla="*/ 2984499 w 2984501"/>
              <a:gd name="TY1" fmla="*/ 4675722 h 4675724"/>
              <a:gd name="TX2" fmla="*/ 526306 w 2984501"/>
              <a:gd name="TY2" fmla="*/ 4675722 h 4675724"/>
              <a:gd name="TX3" fmla="*/ 450951 w 2984501"/>
              <a:gd name="TY3" fmla="*/ 4562719 h 4675724"/>
              <a:gd name="TX4" fmla="*/ 0 w 2984501"/>
              <a:gd name="TY4" fmla="*/ 2984501 h 4675724"/>
              <a:gd name="TX5" fmla="*/ 2679352 w 2984501"/>
              <a:gd name="TY5" fmla="*/ 15409 h 46757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1" h="4675724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5170" cy="6859270"/>
          </a:xfrm>
          <a:custGeom>
            <a:avLst/>
            <a:gdLst>
              <a:gd name="TX0" fmla="*/ 0 w 7073902"/>
              <a:gd name="TY0" fmla="*/ 0 h 6858002"/>
              <a:gd name="TX1" fmla="*/ 7073900 w 7073902"/>
              <a:gd name="TY1" fmla="*/ 0 h 6858002"/>
              <a:gd name="TX2" fmla="*/ 7073900 w 7073902"/>
              <a:gd name="TY2" fmla="*/ 6858000 h 6858002"/>
              <a:gd name="TX3" fmla="*/ 0 w 7073902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2" h="6858002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770" cy="4798060"/>
          </a:xfrm>
          <a:custGeom>
            <a:avLst/>
            <a:gdLst>
              <a:gd name="TX0" fmla="*/ 888702 w 4635460"/>
              <a:gd name="TY0" fmla="*/ 0 h 4796520"/>
              <a:gd name="TX1" fmla="*/ 4635458 w 4635460"/>
              <a:gd name="TY1" fmla="*/ 0 h 4796520"/>
              <a:gd name="TX2" fmla="*/ 4635458 w 4635460"/>
              <a:gd name="TY2" fmla="*/ 4796518 h 4796520"/>
              <a:gd name="TX3" fmla="*/ 0 w 4635460"/>
              <a:gd name="TY3" fmla="*/ 4796518 h 4796520"/>
              <a:gd name="TX4" fmla="*/ 0 w 4635460"/>
              <a:gd name="TY4" fmla="*/ 888702 h 4796520"/>
              <a:gd name="TX5" fmla="*/ 888702 w 4635460"/>
              <a:gd name="TY5" fmla="*/ 0 h 479652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60" h="4796520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3580" cy="3144520"/>
          </a:xfrm>
          <a:custGeom>
            <a:avLst/>
            <a:gdLst>
              <a:gd name="TX0" fmla="*/ 425164 w 3242507"/>
              <a:gd name="TY0" fmla="*/ 0 h 3143544"/>
              <a:gd name="TX1" fmla="*/ 2817341 w 3242507"/>
              <a:gd name="TY1" fmla="*/ 0 h 3143544"/>
              <a:gd name="TX2" fmla="*/ 3242505 w 3242507"/>
              <a:gd name="TY2" fmla="*/ 425164 h 3143544"/>
              <a:gd name="TX3" fmla="*/ 3242505 w 3242507"/>
              <a:gd name="TY3" fmla="*/ 2718378 h 3143544"/>
              <a:gd name="TX4" fmla="*/ 2817341 w 3242507"/>
              <a:gd name="TY4" fmla="*/ 3143542 h 3143544"/>
              <a:gd name="TX5" fmla="*/ 425164 w 3242507"/>
              <a:gd name="TY5" fmla="*/ 3143542 h 3143544"/>
              <a:gd name="TX6" fmla="*/ 0 w 3242507"/>
              <a:gd name="TY6" fmla="*/ 2718378 h 3143544"/>
              <a:gd name="TX7" fmla="*/ 0 w 3242507"/>
              <a:gd name="TY7" fmla="*/ 425164 h 3143544"/>
              <a:gd name="TX8" fmla="*/ 425164 w 3242507"/>
              <a:gd name="TY8" fmla="*/ 0 h 314354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7" h="3143544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995" cy="2546985"/>
          </a:xfrm>
          <a:custGeom>
            <a:avLst/>
            <a:gdLst>
              <a:gd name="TX0" fmla="*/ 344300 w 2625802"/>
              <a:gd name="TY0" fmla="*/ 0 h 2545661"/>
              <a:gd name="TX1" fmla="*/ 2281500 w 2625802"/>
              <a:gd name="TY1" fmla="*/ 0 h 2545661"/>
              <a:gd name="TX2" fmla="*/ 2625800 w 2625802"/>
              <a:gd name="TY2" fmla="*/ 344300 h 2545661"/>
              <a:gd name="TX3" fmla="*/ 2625800 w 2625802"/>
              <a:gd name="TY3" fmla="*/ 2201359 h 2545661"/>
              <a:gd name="TX4" fmla="*/ 2281500 w 2625802"/>
              <a:gd name="TY4" fmla="*/ 2545659 h 2545661"/>
              <a:gd name="TX5" fmla="*/ 344300 w 2625802"/>
              <a:gd name="TY5" fmla="*/ 2545659 h 2545661"/>
              <a:gd name="TX6" fmla="*/ 0 w 2625802"/>
              <a:gd name="TY6" fmla="*/ 2201359 h 2545661"/>
              <a:gd name="TX7" fmla="*/ 0 w 2625802"/>
              <a:gd name="TY7" fmla="*/ 344300 h 2545661"/>
              <a:gd name="TX8" fmla="*/ 344300 w 2625802"/>
              <a:gd name="TY8" fmla="*/ 0 h 25456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2" h="2545661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930" cy="5852160"/>
          </a:xfrm>
          <a:custGeom>
            <a:avLst/>
            <a:gdLst>
              <a:gd name="TX0" fmla="*/ 1188170 w 6423556"/>
              <a:gd name="TY0" fmla="*/ 0 h 5850894"/>
              <a:gd name="TX1" fmla="*/ 6423554 w 6423556"/>
              <a:gd name="TY1" fmla="*/ 0 h 5850894"/>
              <a:gd name="TX2" fmla="*/ 6423554 w 6423556"/>
              <a:gd name="TY2" fmla="*/ 5850892 h 5850894"/>
              <a:gd name="TX3" fmla="*/ 0 w 6423556"/>
              <a:gd name="TY3" fmla="*/ 5850892 h 5850894"/>
              <a:gd name="TX4" fmla="*/ 0 w 6423556"/>
              <a:gd name="TY4" fmla="*/ 1188169 h 5850894"/>
              <a:gd name="TX5" fmla="*/ 1188170 w 6423556"/>
              <a:gd name="TY5" fmla="*/ 0 h 58508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6" h="5850894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8395" cy="5607685"/>
          </a:xfrm>
          <a:custGeom>
            <a:avLst/>
            <a:gdLst>
              <a:gd name="TX0" fmla="*/ 177730 w 3667010"/>
              <a:gd name="TY0" fmla="*/ 0 h 5606450"/>
              <a:gd name="TX1" fmla="*/ 3667008 w 3667010"/>
              <a:gd name="TY1" fmla="*/ 0 h 5606450"/>
              <a:gd name="TX2" fmla="*/ 3667008 w 3667010"/>
              <a:gd name="TY2" fmla="*/ 5606448 h 5606450"/>
              <a:gd name="TX3" fmla="*/ 0 w 3667010"/>
              <a:gd name="TY3" fmla="*/ 5606448 h 5606450"/>
              <a:gd name="TX4" fmla="*/ 0 w 3667010"/>
              <a:gd name="TY4" fmla="*/ 191409 h 5606450"/>
              <a:gd name="TX5" fmla="*/ 177730 w 3667010"/>
              <a:gd name="TY5" fmla="*/ 0 h 56064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10" h="5606450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170" cy="5506720"/>
          </a:xfrm>
          <a:custGeom>
            <a:avLst/>
            <a:gdLst>
              <a:gd name="TX0" fmla="*/ 302004 w 4661774"/>
              <a:gd name="TY0" fmla="*/ 0 h 5506008"/>
              <a:gd name="TX1" fmla="*/ 4661773 w 4661774"/>
              <a:gd name="TY1" fmla="*/ 0 h 5506008"/>
              <a:gd name="TX2" fmla="*/ 4661773 w 4661774"/>
              <a:gd name="TY2" fmla="*/ 5448583 h 5506008"/>
              <a:gd name="TX3" fmla="*/ 4597657 w 4661774"/>
              <a:gd name="TY3" fmla="*/ 5460033 h 5506008"/>
              <a:gd name="TX4" fmla="*/ 3990017 w 4661774"/>
              <a:gd name="TY4" fmla="*/ 5506007 h 5506008"/>
              <a:gd name="TX5" fmla="*/ 0 w 4661774"/>
              <a:gd name="TY5" fmla="*/ 1515989 h 5506008"/>
              <a:gd name="TX6" fmla="*/ 242114 w 4661774"/>
              <a:gd name="TY6" fmla="*/ 144088 h 55060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4" h="5506008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1080" cy="4749165"/>
          </a:xfrm>
          <a:custGeom>
            <a:avLst/>
            <a:gdLst>
              <a:gd name="TX0" fmla="*/ 343581 w 2290087"/>
              <a:gd name="TY0" fmla="*/ 0 h 4747954"/>
              <a:gd name="TX1" fmla="*/ 1946503 w 2290087"/>
              <a:gd name="TY1" fmla="*/ 0 h 4747954"/>
              <a:gd name="TX2" fmla="*/ 2290085 w 2290087"/>
              <a:gd name="TY2" fmla="*/ 343582 h 4747954"/>
              <a:gd name="TX3" fmla="*/ 2290085 w 2290087"/>
              <a:gd name="TY3" fmla="*/ 4478987 h 4747954"/>
              <a:gd name="TX4" fmla="*/ 2189453 w 2290087"/>
              <a:gd name="TY4" fmla="*/ 4721936 h 4747954"/>
              <a:gd name="TX5" fmla="*/ 2157920 w 2290087"/>
              <a:gd name="TY5" fmla="*/ 4747952 h 4747954"/>
              <a:gd name="TX6" fmla="*/ 132165 w 2290087"/>
              <a:gd name="TY6" fmla="*/ 4747952 h 4747954"/>
              <a:gd name="TX7" fmla="*/ 100633 w 2290087"/>
              <a:gd name="TY7" fmla="*/ 4721936 h 4747954"/>
              <a:gd name="TX8" fmla="*/ 0 w 2290087"/>
              <a:gd name="TY8" fmla="*/ 4478987 h 4747954"/>
              <a:gd name="TX9" fmla="*/ 0 w 2290087"/>
              <a:gd name="TY9" fmla="*/ 343582 h 4747954"/>
              <a:gd name="TX10" fmla="*/ 343581 w 2290087"/>
              <a:gd name="TY10" fmla="*/ 0 h 474795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7" h="4747954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985" cy="4660900"/>
          </a:xfrm>
          <a:custGeom>
            <a:avLst/>
            <a:gdLst>
              <a:gd name="TX0" fmla="*/ 0 w 7117575"/>
              <a:gd name="TY0" fmla="*/ 0 h 4659318"/>
              <a:gd name="TX1" fmla="*/ 7117573 w 7117575"/>
              <a:gd name="TY1" fmla="*/ 0 h 4659318"/>
              <a:gd name="TX2" fmla="*/ 7117573 w 7117575"/>
              <a:gd name="TY2" fmla="*/ 4659316 h 4659318"/>
              <a:gd name="TX3" fmla="*/ 0 w 7117575"/>
              <a:gd name="TY3" fmla="*/ 4659316 h 46593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5" h="4659318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6410" cy="3131820"/>
          </a:xfrm>
          <a:custGeom>
            <a:avLst/>
            <a:gdLst>
              <a:gd name="TX0" fmla="*/ 0 w 5565104"/>
              <a:gd name="TY0" fmla="*/ 0 h 3130372"/>
              <a:gd name="TX1" fmla="*/ 5565102 w 5565104"/>
              <a:gd name="TY1" fmla="*/ 0 h 3130372"/>
              <a:gd name="TX2" fmla="*/ 5565102 w 5565104"/>
              <a:gd name="TY2" fmla="*/ 3130370 h 3130372"/>
              <a:gd name="TX3" fmla="*/ 0 w 5565104"/>
              <a:gd name="TY3" fmla="*/ 3130370 h 313037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4" h="3130372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770" cy="6859270"/>
          </a:xfrm>
          <a:custGeom>
            <a:avLst/>
            <a:gdLst>
              <a:gd name="TX0" fmla="*/ 0 w 2730783"/>
              <a:gd name="TY0" fmla="*/ 0 h 6858002"/>
              <a:gd name="TX1" fmla="*/ 2730781 w 2730783"/>
              <a:gd name="TY1" fmla="*/ 0 h 6858002"/>
              <a:gd name="TX2" fmla="*/ 2730781 w 2730783"/>
              <a:gd name="TY2" fmla="*/ 6858000 h 6858002"/>
              <a:gd name="TX3" fmla="*/ 0 w 2730783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3" h="6858002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1045" cy="3598545"/>
          </a:xfrm>
          <a:custGeom>
            <a:avLst/>
            <a:gdLst>
              <a:gd name="TX0" fmla="*/ 0 w 8359777"/>
              <a:gd name="TY0" fmla="*/ 0 h 3597278"/>
              <a:gd name="TX1" fmla="*/ 8359775 w 8359777"/>
              <a:gd name="TY1" fmla="*/ 0 h 3597278"/>
              <a:gd name="TX2" fmla="*/ 8359775 w 8359777"/>
              <a:gd name="TY2" fmla="*/ 3597276 h 3597278"/>
              <a:gd name="TX3" fmla="*/ 0 w 8359777"/>
              <a:gd name="TY3" fmla="*/ 3597276 h 35972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7" h="3597278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7245" cy="3051810"/>
          </a:xfrm>
          <a:custGeom>
            <a:avLst/>
            <a:gdLst>
              <a:gd name="TX0" fmla="*/ 508438 w 3356152"/>
              <a:gd name="TY0" fmla="*/ 0 h 3050566"/>
              <a:gd name="TX1" fmla="*/ 2847712 w 3356152"/>
              <a:gd name="TY1" fmla="*/ 0 h 3050566"/>
              <a:gd name="TX2" fmla="*/ 3356150 w 3356152"/>
              <a:gd name="TY2" fmla="*/ 508438 h 3050566"/>
              <a:gd name="TX3" fmla="*/ 3356150 w 3356152"/>
              <a:gd name="TY3" fmla="*/ 2542126 h 3050566"/>
              <a:gd name="TX4" fmla="*/ 2847712 w 3356152"/>
              <a:gd name="TY4" fmla="*/ 3050564 h 3050566"/>
              <a:gd name="TX5" fmla="*/ 508438 w 3356152"/>
              <a:gd name="TY5" fmla="*/ 3050564 h 3050566"/>
              <a:gd name="TX6" fmla="*/ 0 w 3356152"/>
              <a:gd name="TY6" fmla="*/ 2542126 h 3050566"/>
              <a:gd name="TX7" fmla="*/ 0 w 3356152"/>
              <a:gd name="TY7" fmla="*/ 508438 h 3050566"/>
              <a:gd name="TX8" fmla="*/ 508438 w 3356152"/>
              <a:gd name="TY8" fmla="*/ 0 h 305056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2" h="3050566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790" cy="3515995"/>
          </a:xfrm>
          <a:custGeom>
            <a:avLst/>
            <a:gdLst>
              <a:gd name="TX0" fmla="*/ 133378 w 4033706"/>
              <a:gd name="TY0" fmla="*/ 0 h 3514586"/>
              <a:gd name="TX1" fmla="*/ 3900326 w 4033706"/>
              <a:gd name="TY1" fmla="*/ 0 h 3514586"/>
              <a:gd name="TX2" fmla="*/ 4033704 w 4033706"/>
              <a:gd name="TY2" fmla="*/ 133378 h 3514586"/>
              <a:gd name="TX3" fmla="*/ 4033704 w 4033706"/>
              <a:gd name="TY3" fmla="*/ 3381206 h 3514586"/>
              <a:gd name="TX4" fmla="*/ 3900326 w 4033706"/>
              <a:gd name="TY4" fmla="*/ 3514584 h 3514586"/>
              <a:gd name="TX5" fmla="*/ 133378 w 4033706"/>
              <a:gd name="TY5" fmla="*/ 3514584 h 3514586"/>
              <a:gd name="TX6" fmla="*/ 0 w 4033706"/>
              <a:gd name="TY6" fmla="*/ 3381206 h 3514586"/>
              <a:gd name="TX7" fmla="*/ 0 w 4033706"/>
              <a:gd name="TY7" fmla="*/ 133378 h 3514586"/>
              <a:gd name="TX8" fmla="*/ 133378 w 4033706"/>
              <a:gd name="TY8" fmla="*/ 0 h 3514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6" h="3514586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675" cy="5623560"/>
          </a:xfrm>
          <a:custGeom>
            <a:avLst/>
            <a:gdLst>
              <a:gd name="TX0" fmla="*/ 1085726 w 3240118"/>
              <a:gd name="TY0" fmla="*/ 588 h 5622030"/>
              <a:gd name="TX1" fmla="*/ 1172745 w 3240118"/>
              <a:gd name="TY1" fmla="*/ 4856 h 5622030"/>
              <a:gd name="TX2" fmla="*/ 2873991 w 3240118"/>
              <a:gd name="TY2" fmla="*/ 261060 h 5622030"/>
              <a:gd name="TX3" fmla="*/ 3235262 w 3240118"/>
              <a:gd name="TY3" fmla="*/ 750436 h 5622030"/>
              <a:gd name="TX4" fmla="*/ 2556748 w 3240118"/>
              <a:gd name="TY4" fmla="*/ 5255901 h 5622030"/>
              <a:gd name="TX5" fmla="*/ 2067371 w 3240118"/>
              <a:gd name="TY5" fmla="*/ 5617173 h 5622030"/>
              <a:gd name="TX6" fmla="*/ 366126 w 3240118"/>
              <a:gd name="TY6" fmla="*/ 5360968 h 5622030"/>
              <a:gd name="TX7" fmla="*/ 4856 w 3240118"/>
              <a:gd name="TY7" fmla="*/ 4871591 h 5622030"/>
              <a:gd name="TX8" fmla="*/ 683369 w 3240118"/>
              <a:gd name="TY8" fmla="*/ 366126 h 5622030"/>
              <a:gd name="TX9" fmla="*/ 1085726 w 3240118"/>
              <a:gd name="TY9" fmla="*/ 588 h 56220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8" h="5622030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3270" cy="3575050"/>
          </a:xfrm>
          <a:custGeom>
            <a:avLst/>
            <a:gdLst>
              <a:gd name="TX0" fmla="*/ 0 w 12192002"/>
              <a:gd name="TY0" fmla="*/ 0 h 3573626"/>
              <a:gd name="TX1" fmla="*/ 12192000 w 12192002"/>
              <a:gd name="TY1" fmla="*/ 0 h 3573626"/>
              <a:gd name="TX2" fmla="*/ 12192000 w 12192002"/>
              <a:gd name="TY2" fmla="*/ 3573624 h 3573626"/>
              <a:gd name="TX3" fmla="*/ 0 w 12192002"/>
              <a:gd name="TY3" fmla="*/ 3573624 h 35736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2" h="3573626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135" cy="4676140"/>
          </a:xfrm>
          <a:custGeom>
            <a:avLst/>
            <a:gdLst>
              <a:gd name="TX0" fmla="*/ 2984499 w 2984500"/>
              <a:gd name="TY0" fmla="*/ 0 h 4675723"/>
              <a:gd name="TX1" fmla="*/ 2984499 w 2984500"/>
              <a:gd name="TY1" fmla="*/ 4675722 h 4675723"/>
              <a:gd name="TX2" fmla="*/ 526306 w 2984500"/>
              <a:gd name="TY2" fmla="*/ 4675722 h 4675723"/>
              <a:gd name="TX3" fmla="*/ 450951 w 2984500"/>
              <a:gd name="TY3" fmla="*/ 4562719 h 4675723"/>
              <a:gd name="TX4" fmla="*/ 0 w 2984500"/>
              <a:gd name="TY4" fmla="*/ 2984501 h 4675723"/>
              <a:gd name="TX5" fmla="*/ 2679352 w 2984500"/>
              <a:gd name="TY5" fmla="*/ 15409 h 467572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0" h="4675723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3170" cy="6859270"/>
          </a:xfrm>
          <a:custGeom>
            <a:avLst/>
            <a:gdLst>
              <a:gd name="TX0" fmla="*/ 0 w 6311902"/>
              <a:gd name="TY0" fmla="*/ 0 h 6858000"/>
              <a:gd name="TX1" fmla="*/ 5049520 w 6311902"/>
              <a:gd name="TY1" fmla="*/ 0 h 6858000"/>
              <a:gd name="TX2" fmla="*/ 6311900 w 6311902"/>
              <a:gd name="TY2" fmla="*/ 6857998 h 6858000"/>
              <a:gd name="TX3" fmla="*/ 0 w 6311902"/>
              <a:gd name="TY3" fmla="*/ 6857998 h 68580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2" h="6858000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5540" cy="2415540"/>
          </a:xfrm>
          <a:custGeom>
            <a:avLst/>
            <a:gdLst>
              <a:gd name="TX0" fmla="*/ 1207011 w 2414024"/>
              <a:gd name="TY0" fmla="*/ 0 h 2414024"/>
              <a:gd name="TX1" fmla="*/ 2414022 w 2414024"/>
              <a:gd name="TY1" fmla="*/ 1207011 h 2414024"/>
              <a:gd name="TX2" fmla="*/ 1207011 w 2414024"/>
              <a:gd name="TY2" fmla="*/ 2414022 h 2414024"/>
              <a:gd name="TX3" fmla="*/ 0 w 2414024"/>
              <a:gd name="TY3" fmla="*/ 1207011 h 2414024"/>
              <a:gd name="TX4" fmla="*/ 1207011 w 2414024"/>
              <a:gd name="TY4" fmla="*/ 0 h 24140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4" h="2414024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650" cy="4975860"/>
          </a:xfrm>
          <a:custGeom>
            <a:avLst/>
            <a:gdLst>
              <a:gd name="TX0" fmla="*/ 348778 w 3548460"/>
              <a:gd name="TY0" fmla="*/ 0 h 4974509"/>
              <a:gd name="TX1" fmla="*/ 3199680 w 3548460"/>
              <a:gd name="TY1" fmla="*/ 0 h 4974509"/>
              <a:gd name="TX2" fmla="*/ 3548458 w 3548460"/>
              <a:gd name="TY2" fmla="*/ 348778 h 4974509"/>
              <a:gd name="TX3" fmla="*/ 3548458 w 3548460"/>
              <a:gd name="TY3" fmla="*/ 4680420 h 4974509"/>
              <a:gd name="TX4" fmla="*/ 3394685 w 3548460"/>
              <a:gd name="TY4" fmla="*/ 4969632 h 4974509"/>
              <a:gd name="TX5" fmla="*/ 3385704 w 3548460"/>
              <a:gd name="TY5" fmla="*/ 4974507 h 4974509"/>
              <a:gd name="TX6" fmla="*/ 162754 w 3548460"/>
              <a:gd name="TY6" fmla="*/ 4974507 h 4974509"/>
              <a:gd name="TX7" fmla="*/ 153773 w 3548460"/>
              <a:gd name="TY7" fmla="*/ 4969632 h 4974509"/>
              <a:gd name="TX8" fmla="*/ 0 w 3548460"/>
              <a:gd name="TY8" fmla="*/ 4680420 h 4974509"/>
              <a:gd name="TX9" fmla="*/ 0 w 3548460"/>
              <a:gd name="TY9" fmla="*/ 348778 h 4974509"/>
              <a:gd name="TX10" fmla="*/ 348778 w 3548460"/>
              <a:gd name="TY10" fmla="*/ 0 h 49745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60" h="497450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650" cy="4975860"/>
          </a:xfrm>
          <a:custGeom>
            <a:avLst/>
            <a:gdLst>
              <a:gd name="TX0" fmla="*/ 348778 w 3548460"/>
              <a:gd name="TY0" fmla="*/ 0 h 5029200"/>
              <a:gd name="TX1" fmla="*/ 3199680 w 3548460"/>
              <a:gd name="TY1" fmla="*/ 0 h 5029200"/>
              <a:gd name="TX2" fmla="*/ 3548458 w 3548460"/>
              <a:gd name="TY2" fmla="*/ 348778 h 5029200"/>
              <a:gd name="TX3" fmla="*/ 3548458 w 3548460"/>
              <a:gd name="TY3" fmla="*/ 4680420 h 5029200"/>
              <a:gd name="TX4" fmla="*/ 3199680 w 3548460"/>
              <a:gd name="TY4" fmla="*/ 5029198 h 5029200"/>
              <a:gd name="TX5" fmla="*/ 348778 w 3548460"/>
              <a:gd name="TY5" fmla="*/ 5029198 h 5029200"/>
              <a:gd name="TX6" fmla="*/ 0 w 3548460"/>
              <a:gd name="TY6" fmla="*/ 4680420 h 5029200"/>
              <a:gd name="TX7" fmla="*/ 0 w 3548460"/>
              <a:gd name="TY7" fmla="*/ 348778 h 5029200"/>
              <a:gd name="TX8" fmla="*/ 348778 w 3548460"/>
              <a:gd name="TY8" fmla="*/ 0 h 50292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60" h="5029200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770" cy="6817360"/>
          </a:xfrm>
          <a:custGeom>
            <a:avLst/>
            <a:gdLst>
              <a:gd name="TX0" fmla="*/ 505536 w 5143313"/>
              <a:gd name="TY0" fmla="*/ 0 h 6815984"/>
              <a:gd name="TX1" fmla="*/ 4637775 w 5143313"/>
              <a:gd name="TY1" fmla="*/ 0 h 6815984"/>
              <a:gd name="TX2" fmla="*/ 5143311 w 5143313"/>
              <a:gd name="TY2" fmla="*/ 543538 h 6815984"/>
              <a:gd name="TX3" fmla="*/ 5143311 w 5143313"/>
              <a:gd name="TY3" fmla="*/ 6272444 h 6815984"/>
              <a:gd name="TX4" fmla="*/ 4637775 w 5143313"/>
              <a:gd name="TY4" fmla="*/ 6815982 h 6815984"/>
              <a:gd name="TX5" fmla="*/ 505536 w 5143313"/>
              <a:gd name="TY5" fmla="*/ 6815982 h 6815984"/>
              <a:gd name="TX6" fmla="*/ 0 w 5143313"/>
              <a:gd name="TY6" fmla="*/ 6272444 h 6815984"/>
              <a:gd name="TX7" fmla="*/ 0 w 5143313"/>
              <a:gd name="TY7" fmla="*/ 543538 h 6815984"/>
              <a:gd name="TX8" fmla="*/ 505536 w 5143313"/>
              <a:gd name="TY8" fmla="*/ 0 h 681598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3" h="6815984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635" cy="3683635"/>
          </a:xfrm>
          <a:custGeom>
            <a:avLst/>
            <a:gdLst>
              <a:gd name="TX0" fmla="*/ 1841183 w 3682368"/>
              <a:gd name="TY0" fmla="*/ 0 h 3682368"/>
              <a:gd name="TX1" fmla="*/ 3682366 w 3682368"/>
              <a:gd name="TY1" fmla="*/ 1841183 h 3682368"/>
              <a:gd name="TX2" fmla="*/ 1841183 w 3682368"/>
              <a:gd name="TY2" fmla="*/ 3682366 h 3682368"/>
              <a:gd name="TX3" fmla="*/ 0 w 3682368"/>
              <a:gd name="TY3" fmla="*/ 1841183 h 3682368"/>
              <a:gd name="TX4" fmla="*/ 1841183 w 3682368"/>
              <a:gd name="TY4" fmla="*/ 0 h 3682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8" h="3682368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3140" cy="1436370"/>
          </a:xfrm>
          <a:custGeom>
            <a:avLst/>
            <a:gdLst>
              <a:gd name="TX0" fmla="*/ 239140 w 3531760"/>
              <a:gd name="TY0" fmla="*/ 0 h 1434813"/>
              <a:gd name="TX1" fmla="*/ 3292618 w 3531760"/>
              <a:gd name="TY1" fmla="*/ 0 h 1434813"/>
              <a:gd name="TX2" fmla="*/ 3531758 w 3531760"/>
              <a:gd name="TY2" fmla="*/ 239140 h 1434813"/>
              <a:gd name="TX3" fmla="*/ 3531758 w 3531760"/>
              <a:gd name="TY3" fmla="*/ 1195671 h 1434813"/>
              <a:gd name="TX4" fmla="*/ 3292618 w 3531760"/>
              <a:gd name="TY4" fmla="*/ 1434811 h 1434813"/>
              <a:gd name="TX5" fmla="*/ 239140 w 3531760"/>
              <a:gd name="TY5" fmla="*/ 1434811 h 1434813"/>
              <a:gd name="TX6" fmla="*/ 0 w 3531760"/>
              <a:gd name="TY6" fmla="*/ 1195671 h 1434813"/>
              <a:gd name="TX7" fmla="*/ 0 w 3531760"/>
              <a:gd name="TY7" fmla="*/ 239140 h 1434813"/>
              <a:gd name="TX8" fmla="*/ 239140 w 3531760"/>
              <a:gd name="TY8" fmla="*/ 0 h 143481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60" h="1434813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920" cy="4098290"/>
          </a:xfrm>
          <a:custGeom>
            <a:avLst/>
            <a:gdLst>
              <a:gd name="TX0" fmla="*/ 167132 w 3803651"/>
              <a:gd name="TY0" fmla="*/ 0 h 4096919"/>
              <a:gd name="TX1" fmla="*/ 3636517 w 3803651"/>
              <a:gd name="TY1" fmla="*/ 0 h 4096919"/>
              <a:gd name="TX2" fmla="*/ 3803649 w 3803651"/>
              <a:gd name="TY2" fmla="*/ 172825 h 4096919"/>
              <a:gd name="TX3" fmla="*/ 3803649 w 3803651"/>
              <a:gd name="TY3" fmla="*/ 3924093 h 4096919"/>
              <a:gd name="TX4" fmla="*/ 3636517 w 3803651"/>
              <a:gd name="TY4" fmla="*/ 4096917 h 4096919"/>
              <a:gd name="TX5" fmla="*/ 167132 w 3803651"/>
              <a:gd name="TY5" fmla="*/ 4096917 h 4096919"/>
              <a:gd name="TX6" fmla="*/ 0 w 3803651"/>
              <a:gd name="TY6" fmla="*/ 3924093 h 4096919"/>
              <a:gd name="TX7" fmla="*/ 0 w 3803651"/>
              <a:gd name="TY7" fmla="*/ 172825 h 4096919"/>
              <a:gd name="TX8" fmla="*/ 167132 w 3803651"/>
              <a:gd name="TY8" fmla="*/ 0 h 40969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1" h="4096919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8605" cy="1497330"/>
          </a:xfrm>
          <a:custGeom>
            <a:avLst/>
            <a:gdLst>
              <a:gd name="TX0" fmla="*/ 249299 w 5347531"/>
              <a:gd name="TY0" fmla="*/ 0 h 1495770"/>
              <a:gd name="TX1" fmla="*/ 5098229 w 5347531"/>
              <a:gd name="TY1" fmla="*/ 0 h 1495770"/>
              <a:gd name="TX2" fmla="*/ 5347529 w 5347531"/>
              <a:gd name="TY2" fmla="*/ 249300 h 1495770"/>
              <a:gd name="TX3" fmla="*/ 5347529 w 5347531"/>
              <a:gd name="TY3" fmla="*/ 1246468 h 1495770"/>
              <a:gd name="TX4" fmla="*/ 5098229 w 5347531"/>
              <a:gd name="TY4" fmla="*/ 1495768 h 1495770"/>
              <a:gd name="TX5" fmla="*/ 249299 w 5347531"/>
              <a:gd name="TY5" fmla="*/ 1495768 h 1495770"/>
              <a:gd name="TX6" fmla="*/ 0 w 5347531"/>
              <a:gd name="TY6" fmla="*/ 1246468 h 1495770"/>
              <a:gd name="TX7" fmla="*/ 0 w 5347531"/>
              <a:gd name="TY7" fmla="*/ 249300 h 1495770"/>
              <a:gd name="TX8" fmla="*/ 249299 w 5347531"/>
              <a:gd name="TY8" fmla="*/ 0 h 14957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1" h="1495770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4535" cy="6858635"/>
          </a:xfrm>
          <a:custGeom>
            <a:avLst/>
            <a:gdLst>
              <a:gd name="TX0" fmla="*/ 0 w 7073901"/>
              <a:gd name="TY0" fmla="*/ 0 h 6858001"/>
              <a:gd name="TX1" fmla="*/ 7073900 w 7073901"/>
              <a:gd name="TY1" fmla="*/ 0 h 6858001"/>
              <a:gd name="TX2" fmla="*/ 7073900 w 7073901"/>
              <a:gd name="TY2" fmla="*/ 6858000 h 6858001"/>
              <a:gd name="TX3" fmla="*/ 0 w 70739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1" h="6858001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4020" cy="2954020"/>
          </a:xfrm>
          <a:custGeom>
            <a:avLst/>
            <a:gdLst>
              <a:gd name="TX0" fmla="*/ 1476496 w 2952994"/>
              <a:gd name="TY0" fmla="*/ 0 h 2952994"/>
              <a:gd name="TX1" fmla="*/ 2952992 w 2952994"/>
              <a:gd name="TY1" fmla="*/ 1476496 h 2952994"/>
              <a:gd name="TX2" fmla="*/ 1476496 w 2952994"/>
              <a:gd name="TY2" fmla="*/ 2952992 h 2952994"/>
              <a:gd name="TX3" fmla="*/ 0 w 2952994"/>
              <a:gd name="TY3" fmla="*/ 1476496 h 2952994"/>
              <a:gd name="TX4" fmla="*/ 1476496 w 2952994"/>
              <a:gd name="TY4" fmla="*/ 0 h 29529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4" h="2952994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1445" cy="5077460"/>
          </a:xfrm>
          <a:custGeom>
            <a:avLst/>
            <a:gdLst>
              <a:gd name="TX0" fmla="*/ 3125795 w 5209911"/>
              <a:gd name="TY0" fmla="*/ 0 h 5076170"/>
              <a:gd name="TX1" fmla="*/ 5114093 w 5209911"/>
              <a:gd name="TY1" fmla="*/ 713781 h 5076170"/>
              <a:gd name="TX2" fmla="*/ 5209909 w 5209911"/>
              <a:gd name="TY2" fmla="*/ 800864 h 5076170"/>
              <a:gd name="TX3" fmla="*/ 5209909 w 5209911"/>
              <a:gd name="TY3" fmla="*/ 5076168 h 5076170"/>
              <a:gd name="TX4" fmla="*/ 685419 w 5209911"/>
              <a:gd name="TY4" fmla="*/ 5076168 h 5076170"/>
              <a:gd name="TX5" fmla="*/ 533837 w 5209911"/>
              <a:gd name="TY5" fmla="*/ 4873461 h 5076170"/>
              <a:gd name="TX6" fmla="*/ 0 w 5209911"/>
              <a:gd name="TY6" fmla="*/ 3125798 h 5076170"/>
              <a:gd name="TX7" fmla="*/ 3125795 w 5209911"/>
              <a:gd name="TY7" fmla="*/ 0 h 50761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1" h="5076170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1485" cy="5583555"/>
          </a:xfrm>
          <a:custGeom>
            <a:avLst/>
            <a:gdLst>
              <a:gd name="TX0" fmla="*/ 0 w 6800293"/>
              <a:gd name="TY0" fmla="*/ 0 h 5582331"/>
              <a:gd name="TX1" fmla="*/ 4815463 w 6800293"/>
              <a:gd name="TY1" fmla="*/ 0 h 5582331"/>
              <a:gd name="TX2" fmla="*/ 6800291 w 6800293"/>
              <a:gd name="TY2" fmla="*/ 5582329 h 5582331"/>
              <a:gd name="TX3" fmla="*/ 0 w 6800293"/>
              <a:gd name="TY3" fmla="*/ 5582329 h 558233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3" h="5582331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805" cy="5507355"/>
          </a:xfrm>
          <a:custGeom>
            <a:avLst/>
            <a:gdLst>
              <a:gd name="TX0" fmla="*/ 302004 w 4661775"/>
              <a:gd name="TY0" fmla="*/ 0 h 5506009"/>
              <a:gd name="TX1" fmla="*/ 4661773 w 4661775"/>
              <a:gd name="TY1" fmla="*/ 0 h 5506009"/>
              <a:gd name="TX2" fmla="*/ 4661773 w 4661775"/>
              <a:gd name="TY2" fmla="*/ 5448583 h 5506009"/>
              <a:gd name="TX3" fmla="*/ 4597657 w 4661775"/>
              <a:gd name="TY3" fmla="*/ 5460033 h 5506009"/>
              <a:gd name="TX4" fmla="*/ 3990017 w 4661775"/>
              <a:gd name="TY4" fmla="*/ 5506007 h 5506009"/>
              <a:gd name="TX5" fmla="*/ 0 w 4661775"/>
              <a:gd name="TY5" fmla="*/ 1515989 h 5506009"/>
              <a:gd name="TX6" fmla="*/ 242114 w 4661775"/>
              <a:gd name="TY6" fmla="*/ 144088 h 55060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5" h="5506009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770" cy="4676775"/>
          </a:xfrm>
          <a:custGeom>
            <a:avLst/>
            <a:gdLst>
              <a:gd name="TX0" fmla="*/ 2984499 w 2984501"/>
              <a:gd name="TY0" fmla="*/ 0 h 4675724"/>
              <a:gd name="TX1" fmla="*/ 2984499 w 2984501"/>
              <a:gd name="TY1" fmla="*/ 4675722 h 4675724"/>
              <a:gd name="TX2" fmla="*/ 526306 w 2984501"/>
              <a:gd name="TY2" fmla="*/ 4675722 h 4675724"/>
              <a:gd name="TX3" fmla="*/ 450951 w 2984501"/>
              <a:gd name="TY3" fmla="*/ 4562719 h 4675724"/>
              <a:gd name="TX4" fmla="*/ 0 w 2984501"/>
              <a:gd name="TY4" fmla="*/ 2984501 h 4675724"/>
              <a:gd name="TX5" fmla="*/ 2679352 w 2984501"/>
              <a:gd name="TY5" fmla="*/ 15409 h 46757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1" h="4675724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5170" cy="6859270"/>
          </a:xfrm>
          <a:custGeom>
            <a:avLst/>
            <a:gdLst>
              <a:gd name="TX0" fmla="*/ 0 w 7073902"/>
              <a:gd name="TY0" fmla="*/ 0 h 6858002"/>
              <a:gd name="TX1" fmla="*/ 7073900 w 7073902"/>
              <a:gd name="TY1" fmla="*/ 0 h 6858002"/>
              <a:gd name="TX2" fmla="*/ 7073900 w 7073902"/>
              <a:gd name="TY2" fmla="*/ 6858000 h 6858002"/>
              <a:gd name="TX3" fmla="*/ 0 w 7073902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2" h="6858002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245" cy="1875790"/>
          </a:xfrm>
          <a:custGeom>
            <a:avLst/>
            <a:gdLst>
              <a:gd name="TX0" fmla="*/ 82404 w 1959877"/>
              <a:gd name="TY0" fmla="*/ 0 h 1875368"/>
              <a:gd name="TX1" fmla="*/ 1877472 w 1959877"/>
              <a:gd name="TY1" fmla="*/ 0 h 1875368"/>
              <a:gd name="TX2" fmla="*/ 1959876 w 1959877"/>
              <a:gd name="TY2" fmla="*/ 82404 h 1875368"/>
              <a:gd name="TX3" fmla="*/ 1959876 w 1959877"/>
              <a:gd name="TY3" fmla="*/ 1792963 h 1875368"/>
              <a:gd name="TX4" fmla="*/ 1877472 w 1959877"/>
              <a:gd name="TY4" fmla="*/ 1875367 h 1875368"/>
              <a:gd name="TX5" fmla="*/ 82404 w 1959877"/>
              <a:gd name="TY5" fmla="*/ 1875367 h 1875368"/>
              <a:gd name="TX6" fmla="*/ 0 w 1959877"/>
              <a:gd name="TY6" fmla="*/ 1792963 h 1875368"/>
              <a:gd name="TX7" fmla="*/ 0 w 1959877"/>
              <a:gd name="TY7" fmla="*/ 82404 h 1875368"/>
              <a:gd name="TX8" fmla="*/ 82404 w 1959877"/>
              <a:gd name="TY8" fmla="*/ 0 h 1875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1875368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770" cy="4798060"/>
          </a:xfrm>
          <a:custGeom>
            <a:avLst/>
            <a:gdLst>
              <a:gd name="TX0" fmla="*/ 888702 w 4635460"/>
              <a:gd name="TY0" fmla="*/ 0 h 4796520"/>
              <a:gd name="TX1" fmla="*/ 4635458 w 4635460"/>
              <a:gd name="TY1" fmla="*/ 0 h 4796520"/>
              <a:gd name="TX2" fmla="*/ 4635458 w 4635460"/>
              <a:gd name="TY2" fmla="*/ 4796518 h 4796520"/>
              <a:gd name="TX3" fmla="*/ 0 w 4635460"/>
              <a:gd name="TY3" fmla="*/ 4796518 h 4796520"/>
              <a:gd name="TX4" fmla="*/ 0 w 4635460"/>
              <a:gd name="TY4" fmla="*/ 888702 h 4796520"/>
              <a:gd name="TX5" fmla="*/ 888702 w 4635460"/>
              <a:gd name="TY5" fmla="*/ 0 h 479652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60" h="4796520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3580" cy="3144520"/>
          </a:xfrm>
          <a:custGeom>
            <a:avLst/>
            <a:gdLst>
              <a:gd name="TX0" fmla="*/ 425164 w 3242507"/>
              <a:gd name="TY0" fmla="*/ 0 h 3143544"/>
              <a:gd name="TX1" fmla="*/ 2817341 w 3242507"/>
              <a:gd name="TY1" fmla="*/ 0 h 3143544"/>
              <a:gd name="TX2" fmla="*/ 3242505 w 3242507"/>
              <a:gd name="TY2" fmla="*/ 425164 h 3143544"/>
              <a:gd name="TX3" fmla="*/ 3242505 w 3242507"/>
              <a:gd name="TY3" fmla="*/ 2718378 h 3143544"/>
              <a:gd name="TX4" fmla="*/ 2817341 w 3242507"/>
              <a:gd name="TY4" fmla="*/ 3143542 h 3143544"/>
              <a:gd name="TX5" fmla="*/ 425164 w 3242507"/>
              <a:gd name="TY5" fmla="*/ 3143542 h 3143544"/>
              <a:gd name="TX6" fmla="*/ 0 w 3242507"/>
              <a:gd name="TY6" fmla="*/ 2718378 h 3143544"/>
              <a:gd name="TX7" fmla="*/ 0 w 3242507"/>
              <a:gd name="TY7" fmla="*/ 425164 h 3143544"/>
              <a:gd name="TX8" fmla="*/ 425164 w 3242507"/>
              <a:gd name="TY8" fmla="*/ 0 h 314354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7" h="3143544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995" cy="2546985"/>
          </a:xfrm>
          <a:custGeom>
            <a:avLst/>
            <a:gdLst>
              <a:gd name="TX0" fmla="*/ 344300 w 2625802"/>
              <a:gd name="TY0" fmla="*/ 0 h 2545661"/>
              <a:gd name="TX1" fmla="*/ 2281500 w 2625802"/>
              <a:gd name="TY1" fmla="*/ 0 h 2545661"/>
              <a:gd name="TX2" fmla="*/ 2625800 w 2625802"/>
              <a:gd name="TY2" fmla="*/ 344300 h 2545661"/>
              <a:gd name="TX3" fmla="*/ 2625800 w 2625802"/>
              <a:gd name="TY3" fmla="*/ 2201359 h 2545661"/>
              <a:gd name="TX4" fmla="*/ 2281500 w 2625802"/>
              <a:gd name="TY4" fmla="*/ 2545659 h 2545661"/>
              <a:gd name="TX5" fmla="*/ 344300 w 2625802"/>
              <a:gd name="TY5" fmla="*/ 2545659 h 2545661"/>
              <a:gd name="TX6" fmla="*/ 0 w 2625802"/>
              <a:gd name="TY6" fmla="*/ 2201359 h 2545661"/>
              <a:gd name="TX7" fmla="*/ 0 w 2625802"/>
              <a:gd name="TY7" fmla="*/ 344300 h 2545661"/>
              <a:gd name="TX8" fmla="*/ 344300 w 2625802"/>
              <a:gd name="TY8" fmla="*/ 0 h 25456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2" h="2545661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930" cy="5852160"/>
          </a:xfrm>
          <a:custGeom>
            <a:avLst/>
            <a:gdLst>
              <a:gd name="TX0" fmla="*/ 1188170 w 6423556"/>
              <a:gd name="TY0" fmla="*/ 0 h 5850894"/>
              <a:gd name="TX1" fmla="*/ 6423554 w 6423556"/>
              <a:gd name="TY1" fmla="*/ 0 h 5850894"/>
              <a:gd name="TX2" fmla="*/ 6423554 w 6423556"/>
              <a:gd name="TY2" fmla="*/ 5850892 h 5850894"/>
              <a:gd name="TX3" fmla="*/ 0 w 6423556"/>
              <a:gd name="TY3" fmla="*/ 5850892 h 5850894"/>
              <a:gd name="TX4" fmla="*/ 0 w 6423556"/>
              <a:gd name="TY4" fmla="*/ 1188169 h 5850894"/>
              <a:gd name="TX5" fmla="*/ 1188170 w 6423556"/>
              <a:gd name="TY5" fmla="*/ 0 h 58508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6" h="5850894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8395" cy="5607685"/>
          </a:xfrm>
          <a:custGeom>
            <a:avLst/>
            <a:gdLst>
              <a:gd name="TX0" fmla="*/ 177730 w 3667010"/>
              <a:gd name="TY0" fmla="*/ 0 h 5606450"/>
              <a:gd name="TX1" fmla="*/ 3667008 w 3667010"/>
              <a:gd name="TY1" fmla="*/ 0 h 5606450"/>
              <a:gd name="TX2" fmla="*/ 3667008 w 3667010"/>
              <a:gd name="TY2" fmla="*/ 5606448 h 5606450"/>
              <a:gd name="TX3" fmla="*/ 0 w 3667010"/>
              <a:gd name="TY3" fmla="*/ 5606448 h 5606450"/>
              <a:gd name="TX4" fmla="*/ 0 w 3667010"/>
              <a:gd name="TY4" fmla="*/ 191409 h 5606450"/>
              <a:gd name="TX5" fmla="*/ 177730 w 3667010"/>
              <a:gd name="TY5" fmla="*/ 0 h 56064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10" h="5606450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1080" cy="4749165"/>
          </a:xfrm>
          <a:custGeom>
            <a:avLst/>
            <a:gdLst>
              <a:gd name="TX0" fmla="*/ 343581 w 2290087"/>
              <a:gd name="TY0" fmla="*/ 0 h 4747954"/>
              <a:gd name="TX1" fmla="*/ 1946503 w 2290087"/>
              <a:gd name="TY1" fmla="*/ 0 h 4747954"/>
              <a:gd name="TX2" fmla="*/ 2290085 w 2290087"/>
              <a:gd name="TY2" fmla="*/ 343582 h 4747954"/>
              <a:gd name="TX3" fmla="*/ 2290085 w 2290087"/>
              <a:gd name="TY3" fmla="*/ 4478987 h 4747954"/>
              <a:gd name="TX4" fmla="*/ 2189453 w 2290087"/>
              <a:gd name="TY4" fmla="*/ 4721936 h 4747954"/>
              <a:gd name="TX5" fmla="*/ 2157920 w 2290087"/>
              <a:gd name="TY5" fmla="*/ 4747952 h 4747954"/>
              <a:gd name="TX6" fmla="*/ 132165 w 2290087"/>
              <a:gd name="TY6" fmla="*/ 4747952 h 4747954"/>
              <a:gd name="TX7" fmla="*/ 100633 w 2290087"/>
              <a:gd name="TY7" fmla="*/ 4721936 h 4747954"/>
              <a:gd name="TX8" fmla="*/ 0 w 2290087"/>
              <a:gd name="TY8" fmla="*/ 4478987 h 4747954"/>
              <a:gd name="TX9" fmla="*/ 0 w 2290087"/>
              <a:gd name="TY9" fmla="*/ 343582 h 4747954"/>
              <a:gd name="TX10" fmla="*/ 343581 w 2290087"/>
              <a:gd name="TY10" fmla="*/ 0 h 474795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7" h="4747954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985" cy="4660900"/>
          </a:xfrm>
          <a:custGeom>
            <a:avLst/>
            <a:gdLst>
              <a:gd name="TX0" fmla="*/ 0 w 7117575"/>
              <a:gd name="TY0" fmla="*/ 0 h 4659318"/>
              <a:gd name="TX1" fmla="*/ 7117573 w 7117575"/>
              <a:gd name="TY1" fmla="*/ 0 h 4659318"/>
              <a:gd name="TX2" fmla="*/ 7117573 w 7117575"/>
              <a:gd name="TY2" fmla="*/ 4659316 h 4659318"/>
              <a:gd name="TX3" fmla="*/ 0 w 7117575"/>
              <a:gd name="TY3" fmla="*/ 4659316 h 46593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5" h="4659318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6410" cy="3131820"/>
          </a:xfrm>
          <a:custGeom>
            <a:avLst/>
            <a:gdLst>
              <a:gd name="TX0" fmla="*/ 0 w 5565104"/>
              <a:gd name="TY0" fmla="*/ 0 h 3130372"/>
              <a:gd name="TX1" fmla="*/ 5565102 w 5565104"/>
              <a:gd name="TY1" fmla="*/ 0 h 3130372"/>
              <a:gd name="TX2" fmla="*/ 5565102 w 5565104"/>
              <a:gd name="TY2" fmla="*/ 3130370 h 3130372"/>
              <a:gd name="TX3" fmla="*/ 0 w 5565104"/>
              <a:gd name="TY3" fmla="*/ 3130370 h 313037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4" h="3130372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135" cy="4797425"/>
          </a:xfrm>
          <a:custGeom>
            <a:avLst/>
            <a:gdLst>
              <a:gd name="TX0" fmla="*/ 888702 w 4635459"/>
              <a:gd name="TY0" fmla="*/ 0 h 4796519"/>
              <a:gd name="TX1" fmla="*/ 4635458 w 4635459"/>
              <a:gd name="TY1" fmla="*/ 0 h 4796519"/>
              <a:gd name="TX2" fmla="*/ 4635458 w 4635459"/>
              <a:gd name="TY2" fmla="*/ 4796518 h 4796519"/>
              <a:gd name="TX3" fmla="*/ 0 w 4635459"/>
              <a:gd name="TY3" fmla="*/ 4796518 h 4796519"/>
              <a:gd name="TX4" fmla="*/ 0 w 4635459"/>
              <a:gd name="TY4" fmla="*/ 888702 h 4796519"/>
              <a:gd name="TX5" fmla="*/ 888702 w 4635459"/>
              <a:gd name="TY5" fmla="*/ 0 h 47965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59" h="4796519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770" cy="6859270"/>
          </a:xfrm>
          <a:custGeom>
            <a:avLst/>
            <a:gdLst>
              <a:gd name="TX0" fmla="*/ 0 w 2730783"/>
              <a:gd name="TY0" fmla="*/ 0 h 6858002"/>
              <a:gd name="TX1" fmla="*/ 2730781 w 2730783"/>
              <a:gd name="TY1" fmla="*/ 0 h 6858002"/>
              <a:gd name="TX2" fmla="*/ 2730781 w 2730783"/>
              <a:gd name="TY2" fmla="*/ 6858000 h 6858002"/>
              <a:gd name="TX3" fmla="*/ 0 w 2730783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3" h="6858002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1045" cy="3598545"/>
          </a:xfrm>
          <a:custGeom>
            <a:avLst/>
            <a:gdLst>
              <a:gd name="TX0" fmla="*/ 0 w 8359777"/>
              <a:gd name="TY0" fmla="*/ 0 h 3597278"/>
              <a:gd name="TX1" fmla="*/ 8359775 w 8359777"/>
              <a:gd name="TY1" fmla="*/ 0 h 3597278"/>
              <a:gd name="TX2" fmla="*/ 8359775 w 8359777"/>
              <a:gd name="TY2" fmla="*/ 3597276 h 3597278"/>
              <a:gd name="TX3" fmla="*/ 0 w 8359777"/>
              <a:gd name="TY3" fmla="*/ 3597276 h 35972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7" h="3597278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7245" cy="3051810"/>
          </a:xfrm>
          <a:custGeom>
            <a:avLst/>
            <a:gdLst>
              <a:gd name="TX0" fmla="*/ 508438 w 3356152"/>
              <a:gd name="TY0" fmla="*/ 0 h 3050566"/>
              <a:gd name="TX1" fmla="*/ 2847712 w 3356152"/>
              <a:gd name="TY1" fmla="*/ 0 h 3050566"/>
              <a:gd name="TX2" fmla="*/ 3356150 w 3356152"/>
              <a:gd name="TY2" fmla="*/ 508438 h 3050566"/>
              <a:gd name="TX3" fmla="*/ 3356150 w 3356152"/>
              <a:gd name="TY3" fmla="*/ 2542126 h 3050566"/>
              <a:gd name="TX4" fmla="*/ 2847712 w 3356152"/>
              <a:gd name="TY4" fmla="*/ 3050564 h 3050566"/>
              <a:gd name="TX5" fmla="*/ 508438 w 3356152"/>
              <a:gd name="TY5" fmla="*/ 3050564 h 3050566"/>
              <a:gd name="TX6" fmla="*/ 0 w 3356152"/>
              <a:gd name="TY6" fmla="*/ 2542126 h 3050566"/>
              <a:gd name="TX7" fmla="*/ 0 w 3356152"/>
              <a:gd name="TY7" fmla="*/ 508438 h 3050566"/>
              <a:gd name="TX8" fmla="*/ 508438 w 3356152"/>
              <a:gd name="TY8" fmla="*/ 0 h 305056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2" h="3050566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790" cy="3515995"/>
          </a:xfrm>
          <a:custGeom>
            <a:avLst/>
            <a:gdLst>
              <a:gd name="TX0" fmla="*/ 133378 w 4033706"/>
              <a:gd name="TY0" fmla="*/ 0 h 3514586"/>
              <a:gd name="TX1" fmla="*/ 3900326 w 4033706"/>
              <a:gd name="TY1" fmla="*/ 0 h 3514586"/>
              <a:gd name="TX2" fmla="*/ 4033704 w 4033706"/>
              <a:gd name="TY2" fmla="*/ 133378 h 3514586"/>
              <a:gd name="TX3" fmla="*/ 4033704 w 4033706"/>
              <a:gd name="TY3" fmla="*/ 3381206 h 3514586"/>
              <a:gd name="TX4" fmla="*/ 3900326 w 4033706"/>
              <a:gd name="TY4" fmla="*/ 3514584 h 3514586"/>
              <a:gd name="TX5" fmla="*/ 133378 w 4033706"/>
              <a:gd name="TY5" fmla="*/ 3514584 h 3514586"/>
              <a:gd name="TX6" fmla="*/ 0 w 4033706"/>
              <a:gd name="TY6" fmla="*/ 3381206 h 3514586"/>
              <a:gd name="TX7" fmla="*/ 0 w 4033706"/>
              <a:gd name="TY7" fmla="*/ 133378 h 3514586"/>
              <a:gd name="TX8" fmla="*/ 133378 w 4033706"/>
              <a:gd name="TY8" fmla="*/ 0 h 3514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6" h="3514586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675" cy="5623560"/>
          </a:xfrm>
          <a:custGeom>
            <a:avLst/>
            <a:gdLst>
              <a:gd name="TX0" fmla="*/ 1085726 w 3240118"/>
              <a:gd name="TY0" fmla="*/ 588 h 5622030"/>
              <a:gd name="TX1" fmla="*/ 1172745 w 3240118"/>
              <a:gd name="TY1" fmla="*/ 4856 h 5622030"/>
              <a:gd name="TX2" fmla="*/ 2873991 w 3240118"/>
              <a:gd name="TY2" fmla="*/ 261060 h 5622030"/>
              <a:gd name="TX3" fmla="*/ 3235262 w 3240118"/>
              <a:gd name="TY3" fmla="*/ 750436 h 5622030"/>
              <a:gd name="TX4" fmla="*/ 2556748 w 3240118"/>
              <a:gd name="TY4" fmla="*/ 5255901 h 5622030"/>
              <a:gd name="TX5" fmla="*/ 2067371 w 3240118"/>
              <a:gd name="TY5" fmla="*/ 5617173 h 5622030"/>
              <a:gd name="TX6" fmla="*/ 366126 w 3240118"/>
              <a:gd name="TY6" fmla="*/ 5360968 h 5622030"/>
              <a:gd name="TX7" fmla="*/ 4856 w 3240118"/>
              <a:gd name="TY7" fmla="*/ 4871591 h 5622030"/>
              <a:gd name="TX8" fmla="*/ 683369 w 3240118"/>
              <a:gd name="TY8" fmla="*/ 366126 h 5622030"/>
              <a:gd name="TX9" fmla="*/ 1085726 w 3240118"/>
              <a:gd name="TY9" fmla="*/ 588 h 56220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8" h="5622030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3270" cy="3575050"/>
          </a:xfrm>
          <a:custGeom>
            <a:avLst/>
            <a:gdLst>
              <a:gd name="TX0" fmla="*/ 0 w 12192002"/>
              <a:gd name="TY0" fmla="*/ 0 h 3573626"/>
              <a:gd name="TX1" fmla="*/ 12192000 w 12192002"/>
              <a:gd name="TY1" fmla="*/ 0 h 3573626"/>
              <a:gd name="TX2" fmla="*/ 12192000 w 12192002"/>
              <a:gd name="TY2" fmla="*/ 3573624 h 3573626"/>
              <a:gd name="TX3" fmla="*/ 0 w 12192002"/>
              <a:gd name="TY3" fmla="*/ 3573624 h 35736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2" h="3573626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3170" cy="6859270"/>
          </a:xfrm>
          <a:custGeom>
            <a:avLst/>
            <a:gdLst>
              <a:gd name="TX0" fmla="*/ 0 w 6311902"/>
              <a:gd name="TY0" fmla="*/ 0 h 6858000"/>
              <a:gd name="TX1" fmla="*/ 5049520 w 6311902"/>
              <a:gd name="TY1" fmla="*/ 0 h 6858000"/>
              <a:gd name="TX2" fmla="*/ 6311900 w 6311902"/>
              <a:gd name="TY2" fmla="*/ 6857998 h 6858000"/>
              <a:gd name="TX3" fmla="*/ 0 w 6311902"/>
              <a:gd name="TY3" fmla="*/ 6857998 h 68580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2" h="6858000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5540" cy="2415540"/>
          </a:xfrm>
          <a:custGeom>
            <a:avLst/>
            <a:gdLst>
              <a:gd name="TX0" fmla="*/ 1207011 w 2414024"/>
              <a:gd name="TY0" fmla="*/ 0 h 2414024"/>
              <a:gd name="TX1" fmla="*/ 2414022 w 2414024"/>
              <a:gd name="TY1" fmla="*/ 1207011 h 2414024"/>
              <a:gd name="TX2" fmla="*/ 1207011 w 2414024"/>
              <a:gd name="TY2" fmla="*/ 2414022 h 2414024"/>
              <a:gd name="TX3" fmla="*/ 0 w 2414024"/>
              <a:gd name="TY3" fmla="*/ 1207011 h 2414024"/>
              <a:gd name="TX4" fmla="*/ 1207011 w 2414024"/>
              <a:gd name="TY4" fmla="*/ 0 h 24140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4" h="2414024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650" cy="4975860"/>
          </a:xfrm>
          <a:custGeom>
            <a:avLst/>
            <a:gdLst>
              <a:gd name="TX0" fmla="*/ 348778 w 3548460"/>
              <a:gd name="TY0" fmla="*/ 0 h 4974509"/>
              <a:gd name="TX1" fmla="*/ 3199680 w 3548460"/>
              <a:gd name="TY1" fmla="*/ 0 h 4974509"/>
              <a:gd name="TX2" fmla="*/ 3548458 w 3548460"/>
              <a:gd name="TY2" fmla="*/ 348778 h 4974509"/>
              <a:gd name="TX3" fmla="*/ 3548458 w 3548460"/>
              <a:gd name="TY3" fmla="*/ 4680420 h 4974509"/>
              <a:gd name="TX4" fmla="*/ 3394685 w 3548460"/>
              <a:gd name="TY4" fmla="*/ 4969632 h 4974509"/>
              <a:gd name="TX5" fmla="*/ 3385704 w 3548460"/>
              <a:gd name="TY5" fmla="*/ 4974507 h 4974509"/>
              <a:gd name="TX6" fmla="*/ 162754 w 3548460"/>
              <a:gd name="TY6" fmla="*/ 4974507 h 4974509"/>
              <a:gd name="TX7" fmla="*/ 153773 w 3548460"/>
              <a:gd name="TY7" fmla="*/ 4969632 h 4974509"/>
              <a:gd name="TX8" fmla="*/ 0 w 3548460"/>
              <a:gd name="TY8" fmla="*/ 4680420 h 4974509"/>
              <a:gd name="TX9" fmla="*/ 0 w 3548460"/>
              <a:gd name="TY9" fmla="*/ 348778 h 4974509"/>
              <a:gd name="TX10" fmla="*/ 348778 w 3548460"/>
              <a:gd name="TY10" fmla="*/ 0 h 49745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60" h="497450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650" cy="4975860"/>
          </a:xfrm>
          <a:custGeom>
            <a:avLst/>
            <a:gdLst>
              <a:gd name="TX0" fmla="*/ 348778 w 3548460"/>
              <a:gd name="TY0" fmla="*/ 0 h 5029200"/>
              <a:gd name="TX1" fmla="*/ 3199680 w 3548460"/>
              <a:gd name="TY1" fmla="*/ 0 h 5029200"/>
              <a:gd name="TX2" fmla="*/ 3548458 w 3548460"/>
              <a:gd name="TY2" fmla="*/ 348778 h 5029200"/>
              <a:gd name="TX3" fmla="*/ 3548458 w 3548460"/>
              <a:gd name="TY3" fmla="*/ 4680420 h 5029200"/>
              <a:gd name="TX4" fmla="*/ 3199680 w 3548460"/>
              <a:gd name="TY4" fmla="*/ 5029198 h 5029200"/>
              <a:gd name="TX5" fmla="*/ 348778 w 3548460"/>
              <a:gd name="TY5" fmla="*/ 5029198 h 5029200"/>
              <a:gd name="TX6" fmla="*/ 0 w 3548460"/>
              <a:gd name="TY6" fmla="*/ 4680420 h 5029200"/>
              <a:gd name="TX7" fmla="*/ 0 w 3548460"/>
              <a:gd name="TY7" fmla="*/ 348778 h 5029200"/>
              <a:gd name="TX8" fmla="*/ 348778 w 3548460"/>
              <a:gd name="TY8" fmla="*/ 0 h 50292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60" h="5029200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770" cy="6817360"/>
          </a:xfrm>
          <a:custGeom>
            <a:avLst/>
            <a:gdLst>
              <a:gd name="TX0" fmla="*/ 505536 w 5143313"/>
              <a:gd name="TY0" fmla="*/ 0 h 6815984"/>
              <a:gd name="TX1" fmla="*/ 4637775 w 5143313"/>
              <a:gd name="TY1" fmla="*/ 0 h 6815984"/>
              <a:gd name="TX2" fmla="*/ 5143311 w 5143313"/>
              <a:gd name="TY2" fmla="*/ 543538 h 6815984"/>
              <a:gd name="TX3" fmla="*/ 5143311 w 5143313"/>
              <a:gd name="TY3" fmla="*/ 6272444 h 6815984"/>
              <a:gd name="TX4" fmla="*/ 4637775 w 5143313"/>
              <a:gd name="TY4" fmla="*/ 6815982 h 6815984"/>
              <a:gd name="TX5" fmla="*/ 505536 w 5143313"/>
              <a:gd name="TY5" fmla="*/ 6815982 h 6815984"/>
              <a:gd name="TX6" fmla="*/ 0 w 5143313"/>
              <a:gd name="TY6" fmla="*/ 6272444 h 6815984"/>
              <a:gd name="TX7" fmla="*/ 0 w 5143313"/>
              <a:gd name="TY7" fmla="*/ 543538 h 6815984"/>
              <a:gd name="TX8" fmla="*/ 505536 w 5143313"/>
              <a:gd name="TY8" fmla="*/ 0 h 681598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3" h="6815984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2945" cy="3143885"/>
          </a:xfrm>
          <a:custGeom>
            <a:avLst/>
            <a:gdLst>
              <a:gd name="TX0" fmla="*/ 425164 w 3242506"/>
              <a:gd name="TY0" fmla="*/ 0 h 3143543"/>
              <a:gd name="TX1" fmla="*/ 2817341 w 3242506"/>
              <a:gd name="TY1" fmla="*/ 0 h 3143543"/>
              <a:gd name="TX2" fmla="*/ 3242505 w 3242506"/>
              <a:gd name="TY2" fmla="*/ 425164 h 3143543"/>
              <a:gd name="TX3" fmla="*/ 3242505 w 3242506"/>
              <a:gd name="TY3" fmla="*/ 2718378 h 3143543"/>
              <a:gd name="TX4" fmla="*/ 2817341 w 3242506"/>
              <a:gd name="TY4" fmla="*/ 3143542 h 3143543"/>
              <a:gd name="TX5" fmla="*/ 425164 w 3242506"/>
              <a:gd name="TY5" fmla="*/ 3143542 h 3143543"/>
              <a:gd name="TX6" fmla="*/ 0 w 3242506"/>
              <a:gd name="TY6" fmla="*/ 2718378 h 3143543"/>
              <a:gd name="TX7" fmla="*/ 0 w 3242506"/>
              <a:gd name="TY7" fmla="*/ 425164 h 3143543"/>
              <a:gd name="TX8" fmla="*/ 425164 w 3242506"/>
              <a:gd name="TY8" fmla="*/ 0 h 31435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6" h="3143543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360" cy="2546350"/>
          </a:xfrm>
          <a:custGeom>
            <a:avLst/>
            <a:gdLst>
              <a:gd name="TX0" fmla="*/ 344300 w 2625801"/>
              <a:gd name="TY0" fmla="*/ 0 h 2545660"/>
              <a:gd name="TX1" fmla="*/ 2281500 w 2625801"/>
              <a:gd name="TY1" fmla="*/ 0 h 2545660"/>
              <a:gd name="TX2" fmla="*/ 2625800 w 2625801"/>
              <a:gd name="TY2" fmla="*/ 344300 h 2545660"/>
              <a:gd name="TX3" fmla="*/ 2625800 w 2625801"/>
              <a:gd name="TY3" fmla="*/ 2201359 h 2545660"/>
              <a:gd name="TX4" fmla="*/ 2281500 w 2625801"/>
              <a:gd name="TY4" fmla="*/ 2545659 h 2545660"/>
              <a:gd name="TX5" fmla="*/ 344300 w 2625801"/>
              <a:gd name="TY5" fmla="*/ 2545659 h 2545660"/>
              <a:gd name="TX6" fmla="*/ 0 w 2625801"/>
              <a:gd name="TY6" fmla="*/ 2201359 h 2545660"/>
              <a:gd name="TX7" fmla="*/ 0 w 2625801"/>
              <a:gd name="TY7" fmla="*/ 344300 h 2545660"/>
              <a:gd name="TX8" fmla="*/ 344300 w 2625801"/>
              <a:gd name="TY8" fmla="*/ 0 h 254566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1" h="2545660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635" cy="3683635"/>
          </a:xfrm>
          <a:custGeom>
            <a:avLst/>
            <a:gdLst>
              <a:gd name="TX0" fmla="*/ 1841183 w 3682368"/>
              <a:gd name="TY0" fmla="*/ 0 h 3682368"/>
              <a:gd name="TX1" fmla="*/ 3682366 w 3682368"/>
              <a:gd name="TY1" fmla="*/ 1841183 h 3682368"/>
              <a:gd name="TX2" fmla="*/ 1841183 w 3682368"/>
              <a:gd name="TY2" fmla="*/ 3682366 h 3682368"/>
              <a:gd name="TX3" fmla="*/ 0 w 3682368"/>
              <a:gd name="TY3" fmla="*/ 1841183 h 3682368"/>
              <a:gd name="TX4" fmla="*/ 1841183 w 3682368"/>
              <a:gd name="TY4" fmla="*/ 0 h 3682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8" h="3682368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3140" cy="1436370"/>
          </a:xfrm>
          <a:custGeom>
            <a:avLst/>
            <a:gdLst>
              <a:gd name="TX0" fmla="*/ 239140 w 3531760"/>
              <a:gd name="TY0" fmla="*/ 0 h 1434813"/>
              <a:gd name="TX1" fmla="*/ 3292618 w 3531760"/>
              <a:gd name="TY1" fmla="*/ 0 h 1434813"/>
              <a:gd name="TX2" fmla="*/ 3531758 w 3531760"/>
              <a:gd name="TY2" fmla="*/ 239140 h 1434813"/>
              <a:gd name="TX3" fmla="*/ 3531758 w 3531760"/>
              <a:gd name="TY3" fmla="*/ 1195671 h 1434813"/>
              <a:gd name="TX4" fmla="*/ 3292618 w 3531760"/>
              <a:gd name="TY4" fmla="*/ 1434811 h 1434813"/>
              <a:gd name="TX5" fmla="*/ 239140 w 3531760"/>
              <a:gd name="TY5" fmla="*/ 1434811 h 1434813"/>
              <a:gd name="TX6" fmla="*/ 0 w 3531760"/>
              <a:gd name="TY6" fmla="*/ 1195671 h 1434813"/>
              <a:gd name="TX7" fmla="*/ 0 w 3531760"/>
              <a:gd name="TY7" fmla="*/ 239140 h 1434813"/>
              <a:gd name="TX8" fmla="*/ 239140 w 3531760"/>
              <a:gd name="TY8" fmla="*/ 0 h 143481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60" h="1434813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920" cy="4098290"/>
          </a:xfrm>
          <a:custGeom>
            <a:avLst/>
            <a:gdLst>
              <a:gd name="TX0" fmla="*/ 167132 w 3803651"/>
              <a:gd name="TY0" fmla="*/ 0 h 4096919"/>
              <a:gd name="TX1" fmla="*/ 3636517 w 3803651"/>
              <a:gd name="TY1" fmla="*/ 0 h 4096919"/>
              <a:gd name="TX2" fmla="*/ 3803649 w 3803651"/>
              <a:gd name="TY2" fmla="*/ 172825 h 4096919"/>
              <a:gd name="TX3" fmla="*/ 3803649 w 3803651"/>
              <a:gd name="TY3" fmla="*/ 3924093 h 4096919"/>
              <a:gd name="TX4" fmla="*/ 3636517 w 3803651"/>
              <a:gd name="TY4" fmla="*/ 4096917 h 4096919"/>
              <a:gd name="TX5" fmla="*/ 167132 w 3803651"/>
              <a:gd name="TY5" fmla="*/ 4096917 h 4096919"/>
              <a:gd name="TX6" fmla="*/ 0 w 3803651"/>
              <a:gd name="TY6" fmla="*/ 3924093 h 4096919"/>
              <a:gd name="TX7" fmla="*/ 0 w 3803651"/>
              <a:gd name="TY7" fmla="*/ 172825 h 4096919"/>
              <a:gd name="TX8" fmla="*/ 167132 w 3803651"/>
              <a:gd name="TY8" fmla="*/ 0 h 40969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1" h="4096919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8605" cy="1497330"/>
          </a:xfrm>
          <a:custGeom>
            <a:avLst/>
            <a:gdLst>
              <a:gd name="TX0" fmla="*/ 249299 w 5347531"/>
              <a:gd name="TY0" fmla="*/ 0 h 1495770"/>
              <a:gd name="TX1" fmla="*/ 5098229 w 5347531"/>
              <a:gd name="TY1" fmla="*/ 0 h 1495770"/>
              <a:gd name="TX2" fmla="*/ 5347529 w 5347531"/>
              <a:gd name="TY2" fmla="*/ 249300 h 1495770"/>
              <a:gd name="TX3" fmla="*/ 5347529 w 5347531"/>
              <a:gd name="TY3" fmla="*/ 1246468 h 1495770"/>
              <a:gd name="TX4" fmla="*/ 5098229 w 5347531"/>
              <a:gd name="TY4" fmla="*/ 1495768 h 1495770"/>
              <a:gd name="TX5" fmla="*/ 249299 w 5347531"/>
              <a:gd name="TY5" fmla="*/ 1495768 h 1495770"/>
              <a:gd name="TX6" fmla="*/ 0 w 5347531"/>
              <a:gd name="TY6" fmla="*/ 1246468 h 1495770"/>
              <a:gd name="TX7" fmla="*/ 0 w 5347531"/>
              <a:gd name="TY7" fmla="*/ 249300 h 1495770"/>
              <a:gd name="TX8" fmla="*/ 249299 w 5347531"/>
              <a:gd name="TY8" fmla="*/ 0 h 14957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1" h="1495770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4020" cy="2954020"/>
          </a:xfrm>
          <a:custGeom>
            <a:avLst/>
            <a:gdLst>
              <a:gd name="TX0" fmla="*/ 1476496 w 2952994"/>
              <a:gd name="TY0" fmla="*/ 0 h 2952994"/>
              <a:gd name="TX1" fmla="*/ 2952992 w 2952994"/>
              <a:gd name="TY1" fmla="*/ 1476496 h 2952994"/>
              <a:gd name="TX2" fmla="*/ 1476496 w 2952994"/>
              <a:gd name="TY2" fmla="*/ 2952992 h 2952994"/>
              <a:gd name="TX3" fmla="*/ 0 w 2952994"/>
              <a:gd name="TY3" fmla="*/ 1476496 h 2952994"/>
              <a:gd name="TX4" fmla="*/ 1476496 w 2952994"/>
              <a:gd name="TY4" fmla="*/ 0 h 29529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4" h="2952994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245" cy="2675890"/>
          </a:xfrm>
          <a:custGeom>
            <a:avLst/>
            <a:gdLst>
              <a:gd name="TX0" fmla="*/ 82404 w 1959877"/>
              <a:gd name="TY0" fmla="*/ 0 h 2675502"/>
              <a:gd name="TX1" fmla="*/ 1877472 w 1959877"/>
              <a:gd name="TY1" fmla="*/ 0 h 2675502"/>
              <a:gd name="TX2" fmla="*/ 1959876 w 1959877"/>
              <a:gd name="TY2" fmla="*/ 117562 h 2675502"/>
              <a:gd name="TX3" fmla="*/ 1959876 w 1959877"/>
              <a:gd name="TY3" fmla="*/ 2557939 h 2675502"/>
              <a:gd name="TX4" fmla="*/ 1877472 w 1959877"/>
              <a:gd name="TY4" fmla="*/ 2675501 h 2675502"/>
              <a:gd name="TX5" fmla="*/ 82404 w 1959877"/>
              <a:gd name="TY5" fmla="*/ 2675501 h 2675502"/>
              <a:gd name="TX6" fmla="*/ 0 w 1959877"/>
              <a:gd name="TY6" fmla="*/ 2557939 h 2675502"/>
              <a:gd name="TX7" fmla="*/ 0 w 1959877"/>
              <a:gd name="TY7" fmla="*/ 117562 h 2675502"/>
              <a:gd name="TX8" fmla="*/ 82404 w 1959877"/>
              <a:gd name="TY8" fmla="*/ 0 h 26755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7" h="2675502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1445" cy="5077460"/>
          </a:xfrm>
          <a:custGeom>
            <a:avLst/>
            <a:gdLst>
              <a:gd name="TX0" fmla="*/ 3125795 w 5209911"/>
              <a:gd name="TY0" fmla="*/ 0 h 5076170"/>
              <a:gd name="TX1" fmla="*/ 5114093 w 5209911"/>
              <a:gd name="TY1" fmla="*/ 713781 h 5076170"/>
              <a:gd name="TX2" fmla="*/ 5209909 w 5209911"/>
              <a:gd name="TY2" fmla="*/ 800864 h 5076170"/>
              <a:gd name="TX3" fmla="*/ 5209909 w 5209911"/>
              <a:gd name="TY3" fmla="*/ 5076168 h 5076170"/>
              <a:gd name="TX4" fmla="*/ 685419 w 5209911"/>
              <a:gd name="TY4" fmla="*/ 5076168 h 5076170"/>
              <a:gd name="TX5" fmla="*/ 533837 w 5209911"/>
              <a:gd name="TY5" fmla="*/ 4873461 h 5076170"/>
              <a:gd name="TX6" fmla="*/ 0 w 5209911"/>
              <a:gd name="TY6" fmla="*/ 3125798 h 5076170"/>
              <a:gd name="TX7" fmla="*/ 3125795 w 5209911"/>
              <a:gd name="TY7" fmla="*/ 0 h 50761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1" h="5076170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1485" cy="5583555"/>
          </a:xfrm>
          <a:custGeom>
            <a:avLst/>
            <a:gdLst>
              <a:gd name="TX0" fmla="*/ 0 w 6800293"/>
              <a:gd name="TY0" fmla="*/ 0 h 5582331"/>
              <a:gd name="TX1" fmla="*/ 4815463 w 6800293"/>
              <a:gd name="TY1" fmla="*/ 0 h 5582331"/>
              <a:gd name="TX2" fmla="*/ 6800291 w 6800293"/>
              <a:gd name="TY2" fmla="*/ 5582329 h 5582331"/>
              <a:gd name="TX3" fmla="*/ 0 w 6800293"/>
              <a:gd name="TY3" fmla="*/ 5582329 h 558233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3" h="5582331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805" cy="5507355"/>
          </a:xfrm>
          <a:custGeom>
            <a:avLst/>
            <a:gdLst>
              <a:gd name="TX0" fmla="*/ 302004 w 4661775"/>
              <a:gd name="TY0" fmla="*/ 0 h 5506009"/>
              <a:gd name="TX1" fmla="*/ 4661773 w 4661775"/>
              <a:gd name="TY1" fmla="*/ 0 h 5506009"/>
              <a:gd name="TX2" fmla="*/ 4661773 w 4661775"/>
              <a:gd name="TY2" fmla="*/ 5448583 h 5506009"/>
              <a:gd name="TX3" fmla="*/ 4597657 w 4661775"/>
              <a:gd name="TY3" fmla="*/ 5460033 h 5506009"/>
              <a:gd name="TX4" fmla="*/ 3990017 w 4661775"/>
              <a:gd name="TY4" fmla="*/ 5506007 h 5506009"/>
              <a:gd name="TX5" fmla="*/ 0 w 4661775"/>
              <a:gd name="TY5" fmla="*/ 1515989 h 5506009"/>
              <a:gd name="TX6" fmla="*/ 242114 w 4661775"/>
              <a:gd name="TY6" fmla="*/ 144088 h 55060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5" h="5506009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770" cy="4676775"/>
          </a:xfrm>
          <a:custGeom>
            <a:avLst/>
            <a:gdLst>
              <a:gd name="TX0" fmla="*/ 2984499 w 2984501"/>
              <a:gd name="TY0" fmla="*/ 0 h 4675724"/>
              <a:gd name="TX1" fmla="*/ 2984499 w 2984501"/>
              <a:gd name="TY1" fmla="*/ 4675722 h 4675724"/>
              <a:gd name="TX2" fmla="*/ 526306 w 2984501"/>
              <a:gd name="TY2" fmla="*/ 4675722 h 4675724"/>
              <a:gd name="TX3" fmla="*/ 450951 w 2984501"/>
              <a:gd name="TY3" fmla="*/ 4562719 h 4675724"/>
              <a:gd name="TX4" fmla="*/ 0 w 2984501"/>
              <a:gd name="TY4" fmla="*/ 2984501 h 4675724"/>
              <a:gd name="TX5" fmla="*/ 2679352 w 2984501"/>
              <a:gd name="TY5" fmla="*/ 15409 h 46757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1" h="4675724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5170" cy="6859270"/>
          </a:xfrm>
          <a:custGeom>
            <a:avLst/>
            <a:gdLst>
              <a:gd name="TX0" fmla="*/ 0 w 7073902"/>
              <a:gd name="TY0" fmla="*/ 0 h 6858002"/>
              <a:gd name="TX1" fmla="*/ 7073900 w 7073902"/>
              <a:gd name="TY1" fmla="*/ 0 h 6858002"/>
              <a:gd name="TX2" fmla="*/ 7073900 w 7073902"/>
              <a:gd name="TY2" fmla="*/ 6858000 h 6858002"/>
              <a:gd name="TX3" fmla="*/ 0 w 7073902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2" h="6858002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770" cy="4798060"/>
          </a:xfrm>
          <a:custGeom>
            <a:avLst/>
            <a:gdLst>
              <a:gd name="TX0" fmla="*/ 888702 w 4635460"/>
              <a:gd name="TY0" fmla="*/ 0 h 4796520"/>
              <a:gd name="TX1" fmla="*/ 4635458 w 4635460"/>
              <a:gd name="TY1" fmla="*/ 0 h 4796520"/>
              <a:gd name="TX2" fmla="*/ 4635458 w 4635460"/>
              <a:gd name="TY2" fmla="*/ 4796518 h 4796520"/>
              <a:gd name="TX3" fmla="*/ 0 w 4635460"/>
              <a:gd name="TY3" fmla="*/ 4796518 h 4796520"/>
              <a:gd name="TX4" fmla="*/ 0 w 4635460"/>
              <a:gd name="TY4" fmla="*/ 888702 h 4796520"/>
              <a:gd name="TX5" fmla="*/ 888702 w 4635460"/>
              <a:gd name="TY5" fmla="*/ 0 h 479652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60" h="4796520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3580" cy="3144520"/>
          </a:xfrm>
          <a:custGeom>
            <a:avLst/>
            <a:gdLst>
              <a:gd name="TX0" fmla="*/ 425164 w 3242507"/>
              <a:gd name="TY0" fmla="*/ 0 h 3143544"/>
              <a:gd name="TX1" fmla="*/ 2817341 w 3242507"/>
              <a:gd name="TY1" fmla="*/ 0 h 3143544"/>
              <a:gd name="TX2" fmla="*/ 3242505 w 3242507"/>
              <a:gd name="TY2" fmla="*/ 425164 h 3143544"/>
              <a:gd name="TX3" fmla="*/ 3242505 w 3242507"/>
              <a:gd name="TY3" fmla="*/ 2718378 h 3143544"/>
              <a:gd name="TX4" fmla="*/ 2817341 w 3242507"/>
              <a:gd name="TY4" fmla="*/ 3143542 h 3143544"/>
              <a:gd name="TX5" fmla="*/ 425164 w 3242507"/>
              <a:gd name="TY5" fmla="*/ 3143542 h 3143544"/>
              <a:gd name="TX6" fmla="*/ 0 w 3242507"/>
              <a:gd name="TY6" fmla="*/ 2718378 h 3143544"/>
              <a:gd name="TX7" fmla="*/ 0 w 3242507"/>
              <a:gd name="TY7" fmla="*/ 425164 h 3143544"/>
              <a:gd name="TX8" fmla="*/ 425164 w 3242507"/>
              <a:gd name="TY8" fmla="*/ 0 h 314354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7" h="3143544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995" cy="2546985"/>
          </a:xfrm>
          <a:custGeom>
            <a:avLst/>
            <a:gdLst>
              <a:gd name="TX0" fmla="*/ 344300 w 2625802"/>
              <a:gd name="TY0" fmla="*/ 0 h 2545661"/>
              <a:gd name="TX1" fmla="*/ 2281500 w 2625802"/>
              <a:gd name="TY1" fmla="*/ 0 h 2545661"/>
              <a:gd name="TX2" fmla="*/ 2625800 w 2625802"/>
              <a:gd name="TY2" fmla="*/ 344300 h 2545661"/>
              <a:gd name="TX3" fmla="*/ 2625800 w 2625802"/>
              <a:gd name="TY3" fmla="*/ 2201359 h 2545661"/>
              <a:gd name="TX4" fmla="*/ 2281500 w 2625802"/>
              <a:gd name="TY4" fmla="*/ 2545659 h 2545661"/>
              <a:gd name="TX5" fmla="*/ 344300 w 2625802"/>
              <a:gd name="TY5" fmla="*/ 2545659 h 2545661"/>
              <a:gd name="TX6" fmla="*/ 0 w 2625802"/>
              <a:gd name="TY6" fmla="*/ 2201359 h 2545661"/>
              <a:gd name="TX7" fmla="*/ 0 w 2625802"/>
              <a:gd name="TY7" fmla="*/ 344300 h 2545661"/>
              <a:gd name="TX8" fmla="*/ 344300 w 2625802"/>
              <a:gd name="TY8" fmla="*/ 0 h 25456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2" h="2545661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295" cy="5851525"/>
          </a:xfrm>
          <a:custGeom>
            <a:avLst/>
            <a:gdLst>
              <a:gd name="TX0" fmla="*/ 1188170 w 6423555"/>
              <a:gd name="TY0" fmla="*/ 0 h 5850893"/>
              <a:gd name="TX1" fmla="*/ 6423554 w 6423555"/>
              <a:gd name="TY1" fmla="*/ 0 h 5850893"/>
              <a:gd name="TX2" fmla="*/ 6423554 w 6423555"/>
              <a:gd name="TY2" fmla="*/ 5850892 h 5850893"/>
              <a:gd name="TX3" fmla="*/ 0 w 6423555"/>
              <a:gd name="TY3" fmla="*/ 5850892 h 5850893"/>
              <a:gd name="TX4" fmla="*/ 0 w 6423555"/>
              <a:gd name="TY4" fmla="*/ 1188169 h 5850893"/>
              <a:gd name="TX5" fmla="*/ 1188170 w 6423555"/>
              <a:gd name="TY5" fmla="*/ 0 h 58508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5" h="5850893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930" cy="5852160"/>
          </a:xfrm>
          <a:custGeom>
            <a:avLst/>
            <a:gdLst>
              <a:gd name="TX0" fmla="*/ 1188170 w 6423556"/>
              <a:gd name="TY0" fmla="*/ 0 h 5850894"/>
              <a:gd name="TX1" fmla="*/ 6423554 w 6423556"/>
              <a:gd name="TY1" fmla="*/ 0 h 5850894"/>
              <a:gd name="TX2" fmla="*/ 6423554 w 6423556"/>
              <a:gd name="TY2" fmla="*/ 5850892 h 5850894"/>
              <a:gd name="TX3" fmla="*/ 0 w 6423556"/>
              <a:gd name="TY3" fmla="*/ 5850892 h 5850894"/>
              <a:gd name="TX4" fmla="*/ 0 w 6423556"/>
              <a:gd name="TY4" fmla="*/ 1188169 h 5850894"/>
              <a:gd name="TX5" fmla="*/ 1188170 w 6423556"/>
              <a:gd name="TY5" fmla="*/ 0 h 58508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6" h="5850894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8395" cy="5607685"/>
          </a:xfrm>
          <a:custGeom>
            <a:avLst/>
            <a:gdLst>
              <a:gd name="TX0" fmla="*/ 177730 w 3667010"/>
              <a:gd name="TY0" fmla="*/ 0 h 5606450"/>
              <a:gd name="TX1" fmla="*/ 3667008 w 3667010"/>
              <a:gd name="TY1" fmla="*/ 0 h 5606450"/>
              <a:gd name="TX2" fmla="*/ 3667008 w 3667010"/>
              <a:gd name="TY2" fmla="*/ 5606448 h 5606450"/>
              <a:gd name="TX3" fmla="*/ 0 w 3667010"/>
              <a:gd name="TY3" fmla="*/ 5606448 h 5606450"/>
              <a:gd name="TX4" fmla="*/ 0 w 3667010"/>
              <a:gd name="TY4" fmla="*/ 191409 h 5606450"/>
              <a:gd name="TX5" fmla="*/ 177730 w 3667010"/>
              <a:gd name="TY5" fmla="*/ 0 h 56064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10" h="5606450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1080" cy="4749165"/>
          </a:xfrm>
          <a:custGeom>
            <a:avLst/>
            <a:gdLst>
              <a:gd name="TX0" fmla="*/ 343581 w 2290087"/>
              <a:gd name="TY0" fmla="*/ 0 h 4747954"/>
              <a:gd name="TX1" fmla="*/ 1946503 w 2290087"/>
              <a:gd name="TY1" fmla="*/ 0 h 4747954"/>
              <a:gd name="TX2" fmla="*/ 2290085 w 2290087"/>
              <a:gd name="TY2" fmla="*/ 343582 h 4747954"/>
              <a:gd name="TX3" fmla="*/ 2290085 w 2290087"/>
              <a:gd name="TY3" fmla="*/ 4478987 h 4747954"/>
              <a:gd name="TX4" fmla="*/ 2189453 w 2290087"/>
              <a:gd name="TY4" fmla="*/ 4721936 h 4747954"/>
              <a:gd name="TX5" fmla="*/ 2157920 w 2290087"/>
              <a:gd name="TY5" fmla="*/ 4747952 h 4747954"/>
              <a:gd name="TX6" fmla="*/ 132165 w 2290087"/>
              <a:gd name="TY6" fmla="*/ 4747952 h 4747954"/>
              <a:gd name="TX7" fmla="*/ 100633 w 2290087"/>
              <a:gd name="TY7" fmla="*/ 4721936 h 4747954"/>
              <a:gd name="TX8" fmla="*/ 0 w 2290087"/>
              <a:gd name="TY8" fmla="*/ 4478987 h 4747954"/>
              <a:gd name="TX9" fmla="*/ 0 w 2290087"/>
              <a:gd name="TY9" fmla="*/ 343582 h 4747954"/>
              <a:gd name="TX10" fmla="*/ 343581 w 2290087"/>
              <a:gd name="TY10" fmla="*/ 0 h 474795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7" h="4747954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985" cy="4660900"/>
          </a:xfrm>
          <a:custGeom>
            <a:avLst/>
            <a:gdLst>
              <a:gd name="TX0" fmla="*/ 0 w 7117575"/>
              <a:gd name="TY0" fmla="*/ 0 h 4659318"/>
              <a:gd name="TX1" fmla="*/ 7117573 w 7117575"/>
              <a:gd name="TY1" fmla="*/ 0 h 4659318"/>
              <a:gd name="TX2" fmla="*/ 7117573 w 7117575"/>
              <a:gd name="TY2" fmla="*/ 4659316 h 4659318"/>
              <a:gd name="TX3" fmla="*/ 0 w 7117575"/>
              <a:gd name="TY3" fmla="*/ 4659316 h 46593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5" h="4659318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7924165" y="2381250"/>
            <a:ext cx="5566410" cy="3131820"/>
          </a:xfrm>
          <a:custGeom>
            <a:avLst/>
            <a:gdLst>
              <a:gd name="TX0" fmla="*/ 0 w 5565104"/>
              <a:gd name="TY0" fmla="*/ 0 h 3130372"/>
              <a:gd name="TX1" fmla="*/ 5565102 w 5565104"/>
              <a:gd name="TY1" fmla="*/ 0 h 3130372"/>
              <a:gd name="TX2" fmla="*/ 5565102 w 5565104"/>
              <a:gd name="TY2" fmla="*/ 3130370 h 3130372"/>
              <a:gd name="TX3" fmla="*/ 0 w 5565104"/>
              <a:gd name="TY3" fmla="*/ 3130370 h 313037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565104" h="3130372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 rot="19800000">
            <a:off x="10678795" y="130111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4" name="Rect 0"/>
          <p:cNvSpPr txBox="1">
            <a:spLocks noGrp="1"/>
          </p:cNvSpPr>
          <p:nvPr>
            <p:ph type="pic"/>
          </p:nvPr>
        </p:nvSpPr>
        <p:spPr>
          <a:xfrm rot="19800000">
            <a:off x="10018395" y="445960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 rot="19800000">
            <a:off x="7971790" y="997585"/>
            <a:ext cx="1689735" cy="3596005"/>
          </a:xfrm>
          <a:custGeom>
            <a:avLst/>
            <a:gdLst>
              <a:gd name="TX0" fmla="*/ 1614492 w 1688260"/>
              <a:gd name="TY0" fmla="*/ 9492 h 3594793"/>
              <a:gd name="TX1" fmla="*/ 1688258 w 1688260"/>
              <a:gd name="TY1" fmla="*/ 120779 h 3594793"/>
              <a:gd name="TX2" fmla="*/ 1688257 w 1688260"/>
              <a:gd name="TY2" fmla="*/ 3507236 h 3594793"/>
              <a:gd name="TX3" fmla="*/ 1678766 w 1688260"/>
              <a:gd name="TY3" fmla="*/ 3554248 h 3594793"/>
              <a:gd name="TX4" fmla="*/ 1655499 w 1688260"/>
              <a:gd name="TY4" fmla="*/ 3588760 h 3594793"/>
              <a:gd name="TX5" fmla="*/ 38566 w 1688260"/>
              <a:gd name="TY5" fmla="*/ 3594791 h 3594793"/>
              <a:gd name="TX6" fmla="*/ 35376 w 1688260"/>
              <a:gd name="TY6" fmla="*/ 3592639 h 3594793"/>
              <a:gd name="TX7" fmla="*/ 1 w 1688260"/>
              <a:gd name="TY7" fmla="*/ 3507234 h 3594793"/>
              <a:gd name="TX8" fmla="*/ 1 w 1688260"/>
              <a:gd name="TY8" fmla="*/ 120779 h 3594793"/>
              <a:gd name="TX9" fmla="*/ 120779 w 1688260"/>
              <a:gd name="TY9" fmla="*/ 1 h 3594793"/>
              <a:gd name="TX10" fmla="*/ 1567479 w 1688260"/>
              <a:gd name="TY10" fmla="*/ 0 h 3594793"/>
              <a:gd name="TX11" fmla="*/ 1614492 w 1688260"/>
              <a:gd name="TY11" fmla="*/ 9492 h 35947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</a:cxnLst>
            <a:rect l="l" t="t" r="r" b="b"/>
            <a:pathLst>
              <a:path w="1688260" h="3594793">
                <a:moveTo>
                  <a:pt x="1614492" y="9492"/>
                </a:moveTo>
                <a:cubicBezTo>
                  <a:pt x="1657842" y="27827"/>
                  <a:pt x="1688257" y="70751"/>
                  <a:pt x="1688258" y="120779"/>
                </a:cubicBezTo>
                <a:lnTo>
                  <a:pt x="1688257" y="3507236"/>
                </a:lnTo>
                <a:cubicBezTo>
                  <a:pt x="1688257" y="3523912"/>
                  <a:pt x="1684878" y="3539799"/>
                  <a:pt x="1678766" y="3554248"/>
                </a:cubicBezTo>
                <a:lnTo>
                  <a:pt x="1655499" y="3588760"/>
                </a:lnTo>
                <a:lnTo>
                  <a:pt x="38566" y="3594791"/>
                </a:lnTo>
                <a:lnTo>
                  <a:pt x="35376" y="3592639"/>
                </a:lnTo>
                <a:cubicBezTo>
                  <a:pt x="13519" y="3570782"/>
                  <a:pt x="0" y="3540588"/>
                  <a:pt x="1" y="3507234"/>
                </a:cubicBezTo>
                <a:lnTo>
                  <a:pt x="1" y="120779"/>
                </a:lnTo>
                <a:cubicBezTo>
                  <a:pt x="0" y="54076"/>
                  <a:pt x="54075" y="1"/>
                  <a:pt x="120779" y="1"/>
                </a:cubicBezTo>
                <a:lnTo>
                  <a:pt x="1567479" y="0"/>
                </a:lnTo>
                <a:cubicBezTo>
                  <a:pt x="1584157" y="1"/>
                  <a:pt x="1600042" y="3381"/>
                  <a:pt x="1614492" y="9492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461500" y="0"/>
            <a:ext cx="2731770" cy="6859270"/>
          </a:xfrm>
          <a:custGeom>
            <a:avLst/>
            <a:gdLst>
              <a:gd name="TX0" fmla="*/ 0 w 2730783"/>
              <a:gd name="TY0" fmla="*/ 0 h 6858002"/>
              <a:gd name="TX1" fmla="*/ 2730781 w 2730783"/>
              <a:gd name="TY1" fmla="*/ 0 h 6858002"/>
              <a:gd name="TX2" fmla="*/ 2730781 w 2730783"/>
              <a:gd name="TY2" fmla="*/ 6858000 h 6858002"/>
              <a:gd name="TX3" fmla="*/ 0 w 2730783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730783" h="6858002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27125" y="2524125"/>
            <a:ext cx="8361045" cy="3598545"/>
          </a:xfrm>
          <a:custGeom>
            <a:avLst/>
            <a:gdLst>
              <a:gd name="TX0" fmla="*/ 0 w 8359777"/>
              <a:gd name="TY0" fmla="*/ 0 h 3597278"/>
              <a:gd name="TX1" fmla="*/ 8359775 w 8359777"/>
              <a:gd name="TY1" fmla="*/ 0 h 3597278"/>
              <a:gd name="TX2" fmla="*/ 8359775 w 8359777"/>
              <a:gd name="TY2" fmla="*/ 3597276 h 3597278"/>
              <a:gd name="TX3" fmla="*/ 0 w 8359777"/>
              <a:gd name="TY3" fmla="*/ 3597276 h 35972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8359777" h="3597278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870065" y="2619375"/>
            <a:ext cx="3357245" cy="3051810"/>
          </a:xfrm>
          <a:custGeom>
            <a:avLst/>
            <a:gdLst>
              <a:gd name="TX0" fmla="*/ 508438 w 3356152"/>
              <a:gd name="TY0" fmla="*/ 0 h 3050566"/>
              <a:gd name="TX1" fmla="*/ 2847712 w 3356152"/>
              <a:gd name="TY1" fmla="*/ 0 h 3050566"/>
              <a:gd name="TX2" fmla="*/ 3356150 w 3356152"/>
              <a:gd name="TY2" fmla="*/ 508438 h 3050566"/>
              <a:gd name="TX3" fmla="*/ 3356150 w 3356152"/>
              <a:gd name="TY3" fmla="*/ 2542126 h 3050566"/>
              <a:gd name="TX4" fmla="*/ 2847712 w 3356152"/>
              <a:gd name="TY4" fmla="*/ 3050564 h 3050566"/>
              <a:gd name="TX5" fmla="*/ 508438 w 3356152"/>
              <a:gd name="TY5" fmla="*/ 3050564 h 3050566"/>
              <a:gd name="TX6" fmla="*/ 0 w 3356152"/>
              <a:gd name="TY6" fmla="*/ 2542126 h 3050566"/>
              <a:gd name="TX7" fmla="*/ 0 w 3356152"/>
              <a:gd name="TY7" fmla="*/ 508438 h 3050566"/>
              <a:gd name="TX8" fmla="*/ 508438 w 3356152"/>
              <a:gd name="TY8" fmla="*/ 0 h 305056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56152" h="3050566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pic"/>
          </p:nvPr>
        </p:nvSpPr>
        <p:spPr>
          <a:xfrm>
            <a:off x="6779260" y="1240155"/>
            <a:ext cx="4034790" cy="3515995"/>
          </a:xfrm>
          <a:custGeom>
            <a:avLst/>
            <a:gdLst>
              <a:gd name="TX0" fmla="*/ 133378 w 4033706"/>
              <a:gd name="TY0" fmla="*/ 0 h 3514586"/>
              <a:gd name="TX1" fmla="*/ 3900326 w 4033706"/>
              <a:gd name="TY1" fmla="*/ 0 h 3514586"/>
              <a:gd name="TX2" fmla="*/ 4033704 w 4033706"/>
              <a:gd name="TY2" fmla="*/ 133378 h 3514586"/>
              <a:gd name="TX3" fmla="*/ 4033704 w 4033706"/>
              <a:gd name="TY3" fmla="*/ 3381206 h 3514586"/>
              <a:gd name="TX4" fmla="*/ 3900326 w 4033706"/>
              <a:gd name="TY4" fmla="*/ 3514584 h 3514586"/>
              <a:gd name="TX5" fmla="*/ 133378 w 4033706"/>
              <a:gd name="TY5" fmla="*/ 3514584 h 3514586"/>
              <a:gd name="TX6" fmla="*/ 0 w 4033706"/>
              <a:gd name="TY6" fmla="*/ 3381206 h 3514586"/>
              <a:gd name="TX7" fmla="*/ 0 w 4033706"/>
              <a:gd name="TY7" fmla="*/ 133378 h 3514586"/>
              <a:gd name="TX8" fmla="*/ 133378 w 4033706"/>
              <a:gd name="TY8" fmla="*/ 0 h 3514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4033706" h="3514586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sp>
      <p:sp>
        <p:nvSpPr>
          <p:cNvPr id="13" name="Rect 0"/>
          <p:cNvSpPr txBox="1">
            <a:spLocks noGrp="1"/>
          </p:cNvSpPr>
          <p:nvPr>
            <p:ph type="pic"/>
          </p:nvPr>
        </p:nvSpPr>
        <p:spPr>
          <a:xfrm>
            <a:off x="3881755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1376680" y="3954780"/>
            <a:ext cx="1747520" cy="1025525"/>
          </a:xfrm>
          <a:custGeom>
            <a:avLst/>
            <a:gdLst>
              <a:gd name="TX0" fmla="*/ 170701 w 1745983"/>
              <a:gd name="TY0" fmla="*/ 0 h 1024187"/>
              <a:gd name="TX1" fmla="*/ 1575280 w 1745983"/>
              <a:gd name="TY1" fmla="*/ 0 h 1024187"/>
              <a:gd name="TX2" fmla="*/ 1745981 w 1745983"/>
              <a:gd name="TY2" fmla="*/ 170701 h 1024187"/>
              <a:gd name="TX3" fmla="*/ 1745981 w 1745983"/>
              <a:gd name="TY3" fmla="*/ 853484 h 1024187"/>
              <a:gd name="TX4" fmla="*/ 1575280 w 1745983"/>
              <a:gd name="TY4" fmla="*/ 1024185 h 1024187"/>
              <a:gd name="TX5" fmla="*/ 170701 w 1745983"/>
              <a:gd name="TY5" fmla="*/ 1024185 h 1024187"/>
              <a:gd name="TX6" fmla="*/ 0 w 1745983"/>
              <a:gd name="TY6" fmla="*/ 853484 h 1024187"/>
              <a:gd name="TX7" fmla="*/ 0 w 1745983"/>
              <a:gd name="TY7" fmla="*/ 170701 h 1024187"/>
              <a:gd name="TX8" fmla="*/ 170701 w 1745983"/>
              <a:gd name="TY8" fmla="*/ 0 h 10241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745983" h="1024187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7760" cy="5607050"/>
          </a:xfrm>
          <a:custGeom>
            <a:avLst/>
            <a:gdLst>
              <a:gd name="TX0" fmla="*/ 177730 w 3667009"/>
              <a:gd name="TY0" fmla="*/ 0 h 5606449"/>
              <a:gd name="TX1" fmla="*/ 3667008 w 3667009"/>
              <a:gd name="TY1" fmla="*/ 0 h 5606449"/>
              <a:gd name="TX2" fmla="*/ 3667008 w 3667009"/>
              <a:gd name="TY2" fmla="*/ 5606448 h 5606449"/>
              <a:gd name="TX3" fmla="*/ 0 w 3667009"/>
              <a:gd name="TY3" fmla="*/ 5606448 h 5606449"/>
              <a:gd name="TX4" fmla="*/ 0 w 3667009"/>
              <a:gd name="TY4" fmla="*/ 191409 h 5606449"/>
              <a:gd name="TX5" fmla="*/ 177730 w 3667009"/>
              <a:gd name="TY5" fmla="*/ 0 h 56064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09" h="5606449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087360" y="904240"/>
            <a:ext cx="3241675" cy="5623560"/>
          </a:xfrm>
          <a:custGeom>
            <a:avLst/>
            <a:gdLst>
              <a:gd name="TX0" fmla="*/ 1085726 w 3240118"/>
              <a:gd name="TY0" fmla="*/ 588 h 5622030"/>
              <a:gd name="TX1" fmla="*/ 1172745 w 3240118"/>
              <a:gd name="TY1" fmla="*/ 4856 h 5622030"/>
              <a:gd name="TX2" fmla="*/ 2873991 w 3240118"/>
              <a:gd name="TY2" fmla="*/ 261060 h 5622030"/>
              <a:gd name="TX3" fmla="*/ 3235262 w 3240118"/>
              <a:gd name="TY3" fmla="*/ 750436 h 5622030"/>
              <a:gd name="TX4" fmla="*/ 2556748 w 3240118"/>
              <a:gd name="TY4" fmla="*/ 5255901 h 5622030"/>
              <a:gd name="TX5" fmla="*/ 2067371 w 3240118"/>
              <a:gd name="TY5" fmla="*/ 5617173 h 5622030"/>
              <a:gd name="TX6" fmla="*/ 366126 w 3240118"/>
              <a:gd name="TY6" fmla="*/ 5360968 h 5622030"/>
              <a:gd name="TX7" fmla="*/ 4856 w 3240118"/>
              <a:gd name="TY7" fmla="*/ 4871591 h 5622030"/>
              <a:gd name="TX8" fmla="*/ 683369 w 3240118"/>
              <a:gd name="TY8" fmla="*/ 366126 h 5622030"/>
              <a:gd name="TX9" fmla="*/ 1085726 w 3240118"/>
              <a:gd name="TY9" fmla="*/ 588 h 562203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3240118" h="5622030">
                <a:moveTo>
                  <a:pt x="1085726" y="588"/>
                </a:moveTo>
                <a:cubicBezTo>
                  <a:pt x="1114268" y="-908"/>
                  <a:pt x="1143383" y="434"/>
                  <a:pt x="1172745" y="4856"/>
                </a:cubicBezTo>
                <a:lnTo>
                  <a:pt x="2873991" y="261060"/>
                </a:lnTo>
                <a:cubicBezTo>
                  <a:pt x="3108891" y="296436"/>
                  <a:pt x="3270637" y="515536"/>
                  <a:pt x="3235262" y="750436"/>
                </a:cubicBezTo>
                <a:lnTo>
                  <a:pt x="2556748" y="5255901"/>
                </a:lnTo>
                <a:cubicBezTo>
                  <a:pt x="2521373" y="5490802"/>
                  <a:pt x="2302272" y="5652549"/>
                  <a:pt x="2067371" y="5617173"/>
                </a:cubicBezTo>
                <a:lnTo>
                  <a:pt x="366126" y="5360968"/>
                </a:lnTo>
                <a:cubicBezTo>
                  <a:pt x="131226" y="5325593"/>
                  <a:pt x="-30520" y="5106493"/>
                  <a:pt x="4856" y="4871591"/>
                </a:cubicBezTo>
                <a:lnTo>
                  <a:pt x="683369" y="366126"/>
                </a:lnTo>
                <a:cubicBezTo>
                  <a:pt x="714323" y="160589"/>
                  <a:pt x="885941" y="11059"/>
                  <a:pt x="1085726" y="5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12193270" cy="3575050"/>
          </a:xfrm>
          <a:custGeom>
            <a:avLst/>
            <a:gdLst>
              <a:gd name="TX0" fmla="*/ 0 w 12192002"/>
              <a:gd name="TY0" fmla="*/ 0 h 3573626"/>
              <a:gd name="TX1" fmla="*/ 12192000 w 12192002"/>
              <a:gd name="TY1" fmla="*/ 0 h 3573626"/>
              <a:gd name="TX2" fmla="*/ 12192000 w 12192002"/>
              <a:gd name="TY2" fmla="*/ 3573624 h 3573626"/>
              <a:gd name="TX3" fmla="*/ 0 w 12192002"/>
              <a:gd name="TY3" fmla="*/ 3573624 h 35736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2" h="3573626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0" y="0"/>
            <a:ext cx="6313170" cy="6859270"/>
          </a:xfrm>
          <a:custGeom>
            <a:avLst/>
            <a:gdLst>
              <a:gd name="TX0" fmla="*/ 0 w 6311902"/>
              <a:gd name="TY0" fmla="*/ 0 h 6858000"/>
              <a:gd name="TX1" fmla="*/ 5049520 w 6311902"/>
              <a:gd name="TY1" fmla="*/ 0 h 6858000"/>
              <a:gd name="TX2" fmla="*/ 6311900 w 6311902"/>
              <a:gd name="TY2" fmla="*/ 6857998 h 6858000"/>
              <a:gd name="TX3" fmla="*/ 0 w 6311902"/>
              <a:gd name="TY3" fmla="*/ 6857998 h 68580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311902" h="6858000">
                <a:moveTo>
                  <a:pt x="0" y="0"/>
                </a:moveTo>
                <a:lnTo>
                  <a:pt x="5049520" y="0"/>
                </a:lnTo>
                <a:lnTo>
                  <a:pt x="6311900" y="6857998"/>
                </a:lnTo>
                <a:lnTo>
                  <a:pt x="0" y="6857998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8141335" y="1583690"/>
            <a:ext cx="2415540" cy="2415540"/>
          </a:xfrm>
          <a:custGeom>
            <a:avLst/>
            <a:gdLst>
              <a:gd name="TX0" fmla="*/ 1207011 w 2414024"/>
              <a:gd name="TY0" fmla="*/ 0 h 2414024"/>
              <a:gd name="TX1" fmla="*/ 2414022 w 2414024"/>
              <a:gd name="TY1" fmla="*/ 1207011 h 2414024"/>
              <a:gd name="TX2" fmla="*/ 1207011 w 2414024"/>
              <a:gd name="TY2" fmla="*/ 2414022 h 2414024"/>
              <a:gd name="TX3" fmla="*/ 0 w 2414024"/>
              <a:gd name="TY3" fmla="*/ 1207011 h 2414024"/>
              <a:gd name="TX4" fmla="*/ 1207011 w 2414024"/>
              <a:gd name="TY4" fmla="*/ 0 h 24140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414024" h="2414024">
                <a:moveTo>
                  <a:pt x="1207011" y="0"/>
                </a:moveTo>
                <a:cubicBezTo>
                  <a:pt x="1873625" y="0"/>
                  <a:pt x="2414022" y="540397"/>
                  <a:pt x="2414022" y="1207011"/>
                </a:cubicBezTo>
                <a:cubicBezTo>
                  <a:pt x="2414022" y="1873625"/>
                  <a:pt x="1873625" y="2414022"/>
                  <a:pt x="1207011" y="2414022"/>
                </a:cubicBezTo>
                <a:cubicBezTo>
                  <a:pt x="540397" y="2414022"/>
                  <a:pt x="0" y="1873625"/>
                  <a:pt x="0" y="1207011"/>
                </a:cubicBezTo>
                <a:cubicBezTo>
                  <a:pt x="0" y="540397"/>
                  <a:pt x="540397" y="0"/>
                  <a:pt x="120701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742045" y="914400"/>
            <a:ext cx="3549650" cy="4975860"/>
          </a:xfrm>
          <a:custGeom>
            <a:avLst/>
            <a:gdLst>
              <a:gd name="TX0" fmla="*/ 348778 w 3548460"/>
              <a:gd name="TY0" fmla="*/ 0 h 4974509"/>
              <a:gd name="TX1" fmla="*/ 3199680 w 3548460"/>
              <a:gd name="TY1" fmla="*/ 0 h 4974509"/>
              <a:gd name="TX2" fmla="*/ 3548458 w 3548460"/>
              <a:gd name="TY2" fmla="*/ 348778 h 4974509"/>
              <a:gd name="TX3" fmla="*/ 3548458 w 3548460"/>
              <a:gd name="TY3" fmla="*/ 4680420 h 4974509"/>
              <a:gd name="TX4" fmla="*/ 3394685 w 3548460"/>
              <a:gd name="TY4" fmla="*/ 4969632 h 4974509"/>
              <a:gd name="TX5" fmla="*/ 3385704 w 3548460"/>
              <a:gd name="TY5" fmla="*/ 4974507 h 4974509"/>
              <a:gd name="TX6" fmla="*/ 162754 w 3548460"/>
              <a:gd name="TY6" fmla="*/ 4974507 h 4974509"/>
              <a:gd name="TX7" fmla="*/ 153773 w 3548460"/>
              <a:gd name="TY7" fmla="*/ 4969632 h 4974509"/>
              <a:gd name="TX8" fmla="*/ 0 w 3548460"/>
              <a:gd name="TY8" fmla="*/ 4680420 h 4974509"/>
              <a:gd name="TX9" fmla="*/ 0 w 3548460"/>
              <a:gd name="TY9" fmla="*/ 348778 h 4974509"/>
              <a:gd name="TX10" fmla="*/ 348778 w 3548460"/>
              <a:gd name="TY10" fmla="*/ 0 h 49745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3548460" h="4974509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00811"/>
                  <a:pt x="3487461" y="4906955"/>
                  <a:pt x="3394685" y="4969632"/>
                </a:cubicBezTo>
                <a:lnTo>
                  <a:pt x="3385704" y="4974507"/>
                </a:lnTo>
                <a:lnTo>
                  <a:pt x="162754" y="4974507"/>
                </a:lnTo>
                <a:lnTo>
                  <a:pt x="153773" y="4969632"/>
                </a:lnTo>
                <a:cubicBezTo>
                  <a:pt x="60997" y="4906955"/>
                  <a:pt x="0" y="4800811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530340" y="914400"/>
            <a:ext cx="3549650" cy="4975860"/>
          </a:xfrm>
          <a:custGeom>
            <a:avLst/>
            <a:gdLst>
              <a:gd name="TX0" fmla="*/ 348778 w 3548460"/>
              <a:gd name="TY0" fmla="*/ 0 h 5029200"/>
              <a:gd name="TX1" fmla="*/ 3199680 w 3548460"/>
              <a:gd name="TY1" fmla="*/ 0 h 5029200"/>
              <a:gd name="TX2" fmla="*/ 3548458 w 3548460"/>
              <a:gd name="TY2" fmla="*/ 348778 h 5029200"/>
              <a:gd name="TX3" fmla="*/ 3548458 w 3548460"/>
              <a:gd name="TY3" fmla="*/ 4680420 h 5029200"/>
              <a:gd name="TX4" fmla="*/ 3199680 w 3548460"/>
              <a:gd name="TY4" fmla="*/ 5029198 h 5029200"/>
              <a:gd name="TX5" fmla="*/ 348778 w 3548460"/>
              <a:gd name="TY5" fmla="*/ 5029198 h 5029200"/>
              <a:gd name="TX6" fmla="*/ 0 w 3548460"/>
              <a:gd name="TY6" fmla="*/ 4680420 h 5029200"/>
              <a:gd name="TX7" fmla="*/ 0 w 3548460"/>
              <a:gd name="TY7" fmla="*/ 348778 h 5029200"/>
              <a:gd name="TX8" fmla="*/ 348778 w 3548460"/>
              <a:gd name="TY8" fmla="*/ 0 h 502920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48460" h="5029200">
                <a:moveTo>
                  <a:pt x="348778" y="0"/>
                </a:moveTo>
                <a:lnTo>
                  <a:pt x="3199680" y="0"/>
                </a:lnTo>
                <a:cubicBezTo>
                  <a:pt x="3392305" y="0"/>
                  <a:pt x="3548458" y="156153"/>
                  <a:pt x="3548458" y="348778"/>
                </a:cubicBezTo>
                <a:lnTo>
                  <a:pt x="3548458" y="4680420"/>
                </a:lnTo>
                <a:cubicBezTo>
                  <a:pt x="3548458" y="4873045"/>
                  <a:pt x="3392305" y="5029198"/>
                  <a:pt x="3199680" y="5029198"/>
                </a:cubicBezTo>
                <a:lnTo>
                  <a:pt x="348778" y="5029198"/>
                </a:lnTo>
                <a:cubicBezTo>
                  <a:pt x="156153" y="5029198"/>
                  <a:pt x="0" y="4873045"/>
                  <a:pt x="0" y="4680420"/>
                </a:cubicBezTo>
                <a:lnTo>
                  <a:pt x="0" y="348778"/>
                </a:lnTo>
                <a:cubicBezTo>
                  <a:pt x="0" y="156153"/>
                  <a:pt x="156153" y="0"/>
                  <a:pt x="348778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-504190" y="0"/>
            <a:ext cx="5144770" cy="6817360"/>
          </a:xfrm>
          <a:custGeom>
            <a:avLst/>
            <a:gdLst>
              <a:gd name="TX0" fmla="*/ 505536 w 5143313"/>
              <a:gd name="TY0" fmla="*/ 0 h 6815984"/>
              <a:gd name="TX1" fmla="*/ 4637775 w 5143313"/>
              <a:gd name="TY1" fmla="*/ 0 h 6815984"/>
              <a:gd name="TX2" fmla="*/ 5143311 w 5143313"/>
              <a:gd name="TY2" fmla="*/ 543538 h 6815984"/>
              <a:gd name="TX3" fmla="*/ 5143311 w 5143313"/>
              <a:gd name="TY3" fmla="*/ 6272444 h 6815984"/>
              <a:gd name="TX4" fmla="*/ 4637775 w 5143313"/>
              <a:gd name="TY4" fmla="*/ 6815982 h 6815984"/>
              <a:gd name="TX5" fmla="*/ 505536 w 5143313"/>
              <a:gd name="TY5" fmla="*/ 6815982 h 6815984"/>
              <a:gd name="TX6" fmla="*/ 0 w 5143313"/>
              <a:gd name="TY6" fmla="*/ 6272444 h 6815984"/>
              <a:gd name="TX7" fmla="*/ 0 w 5143313"/>
              <a:gd name="TY7" fmla="*/ 543538 h 6815984"/>
              <a:gd name="TX8" fmla="*/ 505536 w 5143313"/>
              <a:gd name="TY8" fmla="*/ 0 h 681598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143313" h="6815984">
                <a:moveTo>
                  <a:pt x="505536" y="0"/>
                </a:moveTo>
                <a:lnTo>
                  <a:pt x="4637775" y="0"/>
                </a:lnTo>
                <a:cubicBezTo>
                  <a:pt x="4916975" y="0"/>
                  <a:pt x="5143311" y="243350"/>
                  <a:pt x="5143311" y="543538"/>
                </a:cubicBezTo>
                <a:lnTo>
                  <a:pt x="5143311" y="6272444"/>
                </a:lnTo>
                <a:cubicBezTo>
                  <a:pt x="5143311" y="6572632"/>
                  <a:pt x="4916975" y="6815982"/>
                  <a:pt x="4637775" y="6815982"/>
                </a:cubicBezTo>
                <a:lnTo>
                  <a:pt x="505536" y="6815982"/>
                </a:lnTo>
                <a:cubicBezTo>
                  <a:pt x="226336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26336" y="0"/>
                  <a:pt x="50553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67765" y="406717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167765" y="1821815"/>
            <a:ext cx="3143885" cy="1388110"/>
          </a:xfrm>
          <a:custGeom>
            <a:avLst/>
            <a:gdLst>
              <a:gd name="TX0" fmla="*/ 334076 w 3142753"/>
              <a:gd name="TY0" fmla="*/ 0 h 1386590"/>
              <a:gd name="TX1" fmla="*/ 2808675 w 3142753"/>
              <a:gd name="TY1" fmla="*/ 0 h 1386590"/>
              <a:gd name="TX2" fmla="*/ 3142751 w 3142753"/>
              <a:gd name="TY2" fmla="*/ 334076 h 1386590"/>
              <a:gd name="TX3" fmla="*/ 3142751 w 3142753"/>
              <a:gd name="TY3" fmla="*/ 1386588 h 1386590"/>
              <a:gd name="TX4" fmla="*/ 0 w 3142753"/>
              <a:gd name="TY4" fmla="*/ 1386588 h 1386590"/>
              <a:gd name="TX5" fmla="*/ 0 w 3142753"/>
              <a:gd name="TY5" fmla="*/ 334076 h 1386590"/>
              <a:gd name="TX6" fmla="*/ 334076 w 3142753"/>
              <a:gd name="TY6" fmla="*/ 0 h 138659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3142753" h="1386590">
                <a:moveTo>
                  <a:pt x="334076" y="0"/>
                </a:moveTo>
                <a:lnTo>
                  <a:pt x="2808675" y="0"/>
                </a:lnTo>
                <a:cubicBezTo>
                  <a:pt x="2993180" y="0"/>
                  <a:pt x="3142751" y="149571"/>
                  <a:pt x="3142751" y="334076"/>
                </a:cubicBezTo>
                <a:lnTo>
                  <a:pt x="3142751" y="1386588"/>
                </a:lnTo>
                <a:lnTo>
                  <a:pt x="0" y="1386588"/>
                </a:lnTo>
                <a:lnTo>
                  <a:pt x="0" y="334076"/>
                </a:lnTo>
                <a:cubicBezTo>
                  <a:pt x="0" y="149571"/>
                  <a:pt x="149571" y="0"/>
                  <a:pt x="33407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0179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1682750" y="3729355"/>
            <a:ext cx="3808730" cy="826770"/>
          </a:xfrm>
          <a:custGeom>
            <a:avLst/>
            <a:gdLst>
              <a:gd name="TX0" fmla="*/ 137586 w 3807502"/>
              <a:gd name="TY0" fmla="*/ 0 h 825503"/>
              <a:gd name="TX1" fmla="*/ 3669914 w 3807502"/>
              <a:gd name="TY1" fmla="*/ 0 h 825503"/>
              <a:gd name="TX2" fmla="*/ 3807500 w 3807502"/>
              <a:gd name="TY2" fmla="*/ 137586 h 825503"/>
              <a:gd name="TX3" fmla="*/ 3807500 w 3807502"/>
              <a:gd name="TY3" fmla="*/ 687915 h 825503"/>
              <a:gd name="TX4" fmla="*/ 3669914 w 3807502"/>
              <a:gd name="TY4" fmla="*/ 825501 h 825503"/>
              <a:gd name="TX5" fmla="*/ 137586 w 3807502"/>
              <a:gd name="TY5" fmla="*/ 825501 h 825503"/>
              <a:gd name="TX6" fmla="*/ 0 w 3807502"/>
              <a:gd name="TY6" fmla="*/ 687915 h 825503"/>
              <a:gd name="TX7" fmla="*/ 0 w 3807502"/>
              <a:gd name="TY7" fmla="*/ 137586 h 825503"/>
              <a:gd name="TX8" fmla="*/ 137586 w 3807502"/>
              <a:gd name="TY8" fmla="*/ 0 h 82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7502" h="825503">
                <a:moveTo>
                  <a:pt x="137586" y="0"/>
                </a:moveTo>
                <a:lnTo>
                  <a:pt x="3669914" y="0"/>
                </a:lnTo>
                <a:cubicBezTo>
                  <a:pt x="3745901" y="0"/>
                  <a:pt x="3807500" y="61599"/>
                  <a:pt x="3807500" y="137586"/>
                </a:cubicBezTo>
                <a:lnTo>
                  <a:pt x="3807500" y="687915"/>
                </a:lnTo>
                <a:cubicBezTo>
                  <a:pt x="3807500" y="763902"/>
                  <a:pt x="3745901" y="825501"/>
                  <a:pt x="3669914" y="825501"/>
                </a:cubicBezTo>
                <a:lnTo>
                  <a:pt x="137586" y="825501"/>
                </a:lnTo>
                <a:cubicBezTo>
                  <a:pt x="61599" y="825501"/>
                  <a:pt x="0" y="763902"/>
                  <a:pt x="0" y="687915"/>
                </a:cubicBezTo>
                <a:lnTo>
                  <a:pt x="0" y="137586"/>
                </a:lnTo>
                <a:cubicBezTo>
                  <a:pt x="0" y="61599"/>
                  <a:pt x="61599" y="0"/>
                  <a:pt x="13758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2689860" y="1587500"/>
            <a:ext cx="3683635" cy="3683635"/>
          </a:xfrm>
          <a:custGeom>
            <a:avLst/>
            <a:gdLst>
              <a:gd name="TX0" fmla="*/ 1841183 w 3682368"/>
              <a:gd name="TY0" fmla="*/ 0 h 3682368"/>
              <a:gd name="TX1" fmla="*/ 3682366 w 3682368"/>
              <a:gd name="TY1" fmla="*/ 1841183 h 3682368"/>
              <a:gd name="TX2" fmla="*/ 1841183 w 3682368"/>
              <a:gd name="TY2" fmla="*/ 3682366 h 3682368"/>
              <a:gd name="TX3" fmla="*/ 0 w 3682368"/>
              <a:gd name="TY3" fmla="*/ 1841183 h 3682368"/>
              <a:gd name="TX4" fmla="*/ 1841183 w 3682368"/>
              <a:gd name="TY4" fmla="*/ 0 h 368236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682368" h="3682368">
                <a:moveTo>
                  <a:pt x="1841183" y="0"/>
                </a:moveTo>
                <a:cubicBezTo>
                  <a:pt x="2858040" y="0"/>
                  <a:pt x="3682366" y="824326"/>
                  <a:pt x="3682366" y="1841183"/>
                </a:cubicBezTo>
                <a:cubicBezTo>
                  <a:pt x="3682366" y="2858040"/>
                  <a:pt x="2858040" y="3682366"/>
                  <a:pt x="1841183" y="3682366"/>
                </a:cubicBezTo>
                <a:cubicBezTo>
                  <a:pt x="824326" y="3682366"/>
                  <a:pt x="0" y="2858040"/>
                  <a:pt x="0" y="1841183"/>
                </a:cubicBezTo>
                <a:cubicBezTo>
                  <a:pt x="0" y="824326"/>
                  <a:pt x="824326" y="0"/>
                  <a:pt x="1841183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3531870" y="3162300"/>
            <a:ext cx="3533140" cy="1436370"/>
          </a:xfrm>
          <a:custGeom>
            <a:avLst/>
            <a:gdLst>
              <a:gd name="TX0" fmla="*/ 239140 w 3531760"/>
              <a:gd name="TY0" fmla="*/ 0 h 1434813"/>
              <a:gd name="TX1" fmla="*/ 3292618 w 3531760"/>
              <a:gd name="TY1" fmla="*/ 0 h 1434813"/>
              <a:gd name="TX2" fmla="*/ 3531758 w 3531760"/>
              <a:gd name="TY2" fmla="*/ 239140 h 1434813"/>
              <a:gd name="TX3" fmla="*/ 3531758 w 3531760"/>
              <a:gd name="TY3" fmla="*/ 1195671 h 1434813"/>
              <a:gd name="TX4" fmla="*/ 3292618 w 3531760"/>
              <a:gd name="TY4" fmla="*/ 1434811 h 1434813"/>
              <a:gd name="TX5" fmla="*/ 239140 w 3531760"/>
              <a:gd name="TY5" fmla="*/ 1434811 h 1434813"/>
              <a:gd name="TX6" fmla="*/ 0 w 3531760"/>
              <a:gd name="TY6" fmla="*/ 1195671 h 1434813"/>
              <a:gd name="TX7" fmla="*/ 0 w 3531760"/>
              <a:gd name="TY7" fmla="*/ 239140 h 1434813"/>
              <a:gd name="TX8" fmla="*/ 239140 w 3531760"/>
              <a:gd name="TY8" fmla="*/ 0 h 143481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531760" h="1434813">
                <a:moveTo>
                  <a:pt x="239140" y="0"/>
                </a:moveTo>
                <a:lnTo>
                  <a:pt x="3292618" y="0"/>
                </a:lnTo>
                <a:cubicBezTo>
                  <a:pt x="3424691" y="0"/>
                  <a:pt x="3531758" y="107067"/>
                  <a:pt x="3531758" y="239140"/>
                </a:cubicBezTo>
                <a:lnTo>
                  <a:pt x="3531758" y="1195671"/>
                </a:lnTo>
                <a:cubicBezTo>
                  <a:pt x="3531758" y="1327744"/>
                  <a:pt x="3424691" y="1434811"/>
                  <a:pt x="3292618" y="1434811"/>
                </a:cubicBezTo>
                <a:lnTo>
                  <a:pt x="239140" y="1434811"/>
                </a:lnTo>
                <a:cubicBezTo>
                  <a:pt x="107067" y="1434811"/>
                  <a:pt x="0" y="1327744"/>
                  <a:pt x="0" y="1195671"/>
                </a:cubicBezTo>
                <a:lnTo>
                  <a:pt x="0" y="239140"/>
                </a:lnTo>
                <a:cubicBezTo>
                  <a:pt x="0" y="107067"/>
                  <a:pt x="107067" y="0"/>
                  <a:pt x="23914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0445" cy="4748530"/>
          </a:xfrm>
          <a:custGeom>
            <a:avLst/>
            <a:gdLst>
              <a:gd name="TX0" fmla="*/ 343581 w 2290086"/>
              <a:gd name="TY0" fmla="*/ 0 h 4747953"/>
              <a:gd name="TX1" fmla="*/ 1946503 w 2290086"/>
              <a:gd name="TY1" fmla="*/ 0 h 4747953"/>
              <a:gd name="TX2" fmla="*/ 2290085 w 2290086"/>
              <a:gd name="TY2" fmla="*/ 343582 h 4747953"/>
              <a:gd name="TX3" fmla="*/ 2290085 w 2290086"/>
              <a:gd name="TY3" fmla="*/ 4478987 h 4747953"/>
              <a:gd name="TX4" fmla="*/ 2189453 w 2290086"/>
              <a:gd name="TY4" fmla="*/ 4721936 h 4747953"/>
              <a:gd name="TX5" fmla="*/ 2157920 w 2290086"/>
              <a:gd name="TY5" fmla="*/ 4747952 h 4747953"/>
              <a:gd name="TX6" fmla="*/ 132165 w 2290086"/>
              <a:gd name="TY6" fmla="*/ 4747952 h 4747953"/>
              <a:gd name="TX7" fmla="*/ 100633 w 2290086"/>
              <a:gd name="TY7" fmla="*/ 4721936 h 4747953"/>
              <a:gd name="TX8" fmla="*/ 0 w 2290086"/>
              <a:gd name="TY8" fmla="*/ 4478987 h 4747953"/>
              <a:gd name="TX9" fmla="*/ 0 w 2290086"/>
              <a:gd name="TY9" fmla="*/ 343582 h 4747953"/>
              <a:gd name="TX10" fmla="*/ 343581 w 2290086"/>
              <a:gd name="TY10" fmla="*/ 0 h 474795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6" h="4747953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1136650" y="2024380"/>
            <a:ext cx="3804920" cy="4098290"/>
          </a:xfrm>
          <a:custGeom>
            <a:avLst/>
            <a:gdLst>
              <a:gd name="TX0" fmla="*/ 167132 w 3803651"/>
              <a:gd name="TY0" fmla="*/ 0 h 4096919"/>
              <a:gd name="TX1" fmla="*/ 3636517 w 3803651"/>
              <a:gd name="TY1" fmla="*/ 0 h 4096919"/>
              <a:gd name="TX2" fmla="*/ 3803649 w 3803651"/>
              <a:gd name="TY2" fmla="*/ 172825 h 4096919"/>
              <a:gd name="TX3" fmla="*/ 3803649 w 3803651"/>
              <a:gd name="TY3" fmla="*/ 3924093 h 4096919"/>
              <a:gd name="TX4" fmla="*/ 3636517 w 3803651"/>
              <a:gd name="TY4" fmla="*/ 4096917 h 4096919"/>
              <a:gd name="TX5" fmla="*/ 167132 w 3803651"/>
              <a:gd name="TY5" fmla="*/ 4096917 h 4096919"/>
              <a:gd name="TX6" fmla="*/ 0 w 3803651"/>
              <a:gd name="TY6" fmla="*/ 3924093 h 4096919"/>
              <a:gd name="TX7" fmla="*/ 0 w 3803651"/>
              <a:gd name="TY7" fmla="*/ 172825 h 4096919"/>
              <a:gd name="TX8" fmla="*/ 167132 w 3803651"/>
              <a:gd name="TY8" fmla="*/ 0 h 409691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803651" h="4096919">
                <a:moveTo>
                  <a:pt x="167132" y="0"/>
                </a:moveTo>
                <a:lnTo>
                  <a:pt x="3636517" y="0"/>
                </a:lnTo>
                <a:cubicBezTo>
                  <a:pt x="3728821" y="0"/>
                  <a:pt x="3803649" y="77377"/>
                  <a:pt x="3803649" y="172825"/>
                </a:cubicBezTo>
                <a:lnTo>
                  <a:pt x="3803649" y="3924093"/>
                </a:lnTo>
                <a:cubicBezTo>
                  <a:pt x="3803649" y="4019541"/>
                  <a:pt x="3728821" y="4096917"/>
                  <a:pt x="3636517" y="4096917"/>
                </a:cubicBezTo>
                <a:lnTo>
                  <a:pt x="167132" y="4096917"/>
                </a:lnTo>
                <a:cubicBezTo>
                  <a:pt x="74828" y="4096917"/>
                  <a:pt x="0" y="4019541"/>
                  <a:pt x="0" y="3924093"/>
                </a:cubicBezTo>
                <a:lnTo>
                  <a:pt x="0" y="172825"/>
                </a:lnTo>
                <a:cubicBezTo>
                  <a:pt x="0" y="77377"/>
                  <a:pt x="74828" y="0"/>
                  <a:pt x="16713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5144135" y="2059940"/>
            <a:ext cx="5348605" cy="1497330"/>
          </a:xfrm>
          <a:custGeom>
            <a:avLst/>
            <a:gdLst>
              <a:gd name="TX0" fmla="*/ 249299 w 5347531"/>
              <a:gd name="TY0" fmla="*/ 0 h 1495770"/>
              <a:gd name="TX1" fmla="*/ 5098229 w 5347531"/>
              <a:gd name="TY1" fmla="*/ 0 h 1495770"/>
              <a:gd name="TX2" fmla="*/ 5347529 w 5347531"/>
              <a:gd name="TY2" fmla="*/ 249300 h 1495770"/>
              <a:gd name="TX3" fmla="*/ 5347529 w 5347531"/>
              <a:gd name="TY3" fmla="*/ 1246468 h 1495770"/>
              <a:gd name="TX4" fmla="*/ 5098229 w 5347531"/>
              <a:gd name="TY4" fmla="*/ 1495768 h 1495770"/>
              <a:gd name="TX5" fmla="*/ 249299 w 5347531"/>
              <a:gd name="TY5" fmla="*/ 1495768 h 1495770"/>
              <a:gd name="TX6" fmla="*/ 0 w 5347531"/>
              <a:gd name="TY6" fmla="*/ 1246468 h 1495770"/>
              <a:gd name="TX7" fmla="*/ 0 w 5347531"/>
              <a:gd name="TY7" fmla="*/ 249300 h 1495770"/>
              <a:gd name="TX8" fmla="*/ 249299 w 5347531"/>
              <a:gd name="TY8" fmla="*/ 0 h 14957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347531" h="1495770">
                <a:moveTo>
                  <a:pt x="249299" y="0"/>
                </a:moveTo>
                <a:lnTo>
                  <a:pt x="5098229" y="0"/>
                </a:lnTo>
                <a:cubicBezTo>
                  <a:pt x="5235914" y="0"/>
                  <a:pt x="5347529" y="111615"/>
                  <a:pt x="5347529" y="249300"/>
                </a:cubicBezTo>
                <a:lnTo>
                  <a:pt x="5347529" y="1246468"/>
                </a:lnTo>
                <a:cubicBezTo>
                  <a:pt x="5347529" y="1384153"/>
                  <a:pt x="5235914" y="1495768"/>
                  <a:pt x="5098229" y="1495768"/>
                </a:cubicBezTo>
                <a:lnTo>
                  <a:pt x="249299" y="1495768"/>
                </a:lnTo>
                <a:cubicBezTo>
                  <a:pt x="111614" y="1495768"/>
                  <a:pt x="0" y="1384153"/>
                  <a:pt x="0" y="1246468"/>
                </a:cubicBezTo>
                <a:lnTo>
                  <a:pt x="0" y="249300"/>
                </a:lnTo>
                <a:cubicBezTo>
                  <a:pt x="0" y="111615"/>
                  <a:pt x="111614" y="0"/>
                  <a:pt x="249299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4612640" y="2446655"/>
            <a:ext cx="2954020" cy="2954020"/>
          </a:xfrm>
          <a:custGeom>
            <a:avLst/>
            <a:gdLst>
              <a:gd name="TX0" fmla="*/ 1476496 w 2952994"/>
              <a:gd name="TY0" fmla="*/ 0 h 2952994"/>
              <a:gd name="TX1" fmla="*/ 2952992 w 2952994"/>
              <a:gd name="TY1" fmla="*/ 1476496 h 2952994"/>
              <a:gd name="TX2" fmla="*/ 1476496 w 2952994"/>
              <a:gd name="TY2" fmla="*/ 2952992 h 2952994"/>
              <a:gd name="TX3" fmla="*/ 0 w 2952994"/>
              <a:gd name="TY3" fmla="*/ 1476496 h 2952994"/>
              <a:gd name="TX4" fmla="*/ 1476496 w 2952994"/>
              <a:gd name="TY4" fmla="*/ 0 h 29529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2952994" h="2952994">
                <a:moveTo>
                  <a:pt x="1476496" y="0"/>
                </a:moveTo>
                <a:cubicBezTo>
                  <a:pt x="2291943" y="0"/>
                  <a:pt x="2952992" y="661050"/>
                  <a:pt x="2952992" y="1476496"/>
                </a:cubicBezTo>
                <a:cubicBezTo>
                  <a:pt x="2952992" y="2291943"/>
                  <a:pt x="2291943" y="2952992"/>
                  <a:pt x="1476496" y="2952992"/>
                </a:cubicBezTo>
                <a:cubicBezTo>
                  <a:pt x="661050" y="2952992"/>
                  <a:pt x="0" y="2291943"/>
                  <a:pt x="0" y="1476496"/>
                </a:cubicBezTo>
                <a:cubicBezTo>
                  <a:pt x="0" y="661050"/>
                  <a:pt x="661050" y="0"/>
                  <a:pt x="1476496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893175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7" name="Rect 0"/>
          <p:cNvSpPr txBox="1">
            <a:spLocks noGrp="1"/>
          </p:cNvSpPr>
          <p:nvPr>
            <p:ph type="pic"/>
          </p:nvPr>
        </p:nvSpPr>
        <p:spPr>
          <a:xfrm>
            <a:off x="6243320" y="1808480"/>
            <a:ext cx="2058035" cy="4251325"/>
          </a:xfrm>
          <a:custGeom>
            <a:avLst/>
            <a:gdLst>
              <a:gd name="TX0" fmla="*/ 395875 w 2056709"/>
              <a:gd name="TY0" fmla="*/ 0 h 4250296"/>
              <a:gd name="TX1" fmla="*/ 1660832 w 2056709"/>
              <a:gd name="TY1" fmla="*/ 0 h 4250296"/>
              <a:gd name="TX2" fmla="*/ 2056707 w 2056709"/>
              <a:gd name="TY2" fmla="*/ 405074 h 4250296"/>
              <a:gd name="TX3" fmla="*/ 2056707 w 2056709"/>
              <a:gd name="TY3" fmla="*/ 3845220 h 4250296"/>
              <a:gd name="TX4" fmla="*/ 1660832 w 2056709"/>
              <a:gd name="TY4" fmla="*/ 4250294 h 4250296"/>
              <a:gd name="TX5" fmla="*/ 395875 w 2056709"/>
              <a:gd name="TY5" fmla="*/ 4250294 h 4250296"/>
              <a:gd name="TX6" fmla="*/ 0 w 2056709"/>
              <a:gd name="TY6" fmla="*/ 3845220 h 4250296"/>
              <a:gd name="TX7" fmla="*/ 0 w 2056709"/>
              <a:gd name="TY7" fmla="*/ 405074 h 4250296"/>
              <a:gd name="TX8" fmla="*/ 395875 w 2056709"/>
              <a:gd name="TY8" fmla="*/ 0 h 425029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056709" h="4250296">
                <a:moveTo>
                  <a:pt x="395875" y="0"/>
                </a:moveTo>
                <a:lnTo>
                  <a:pt x="1660832" y="0"/>
                </a:lnTo>
                <a:cubicBezTo>
                  <a:pt x="1879468" y="0"/>
                  <a:pt x="2056707" y="181358"/>
                  <a:pt x="2056707" y="405074"/>
                </a:cubicBezTo>
                <a:lnTo>
                  <a:pt x="2056707" y="3845220"/>
                </a:lnTo>
                <a:cubicBezTo>
                  <a:pt x="2056707" y="4068937"/>
                  <a:pt x="1879468" y="4250294"/>
                  <a:pt x="1660832" y="4250294"/>
                </a:cubicBezTo>
                <a:lnTo>
                  <a:pt x="395875" y="4250294"/>
                </a:lnTo>
                <a:cubicBezTo>
                  <a:pt x="177239" y="4250294"/>
                  <a:pt x="0" y="4068937"/>
                  <a:pt x="0" y="3845220"/>
                </a:cubicBezTo>
                <a:lnTo>
                  <a:pt x="0" y="405074"/>
                </a:lnTo>
                <a:cubicBezTo>
                  <a:pt x="0" y="181358"/>
                  <a:pt x="177239" y="0"/>
                  <a:pt x="39587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112712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1136650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body" hasCustomPrompt="1"/>
          </p:nvPr>
        </p:nvSpPr>
        <p:spPr>
          <a:xfrm>
            <a:off x="5593715" y="761365"/>
            <a:ext cx="913130" cy="22288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소제목 입력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body" hasCustomPrompt="1"/>
          </p:nvPr>
        </p:nvSpPr>
        <p:spPr>
          <a:xfrm>
            <a:off x="3822065" y="1047750"/>
            <a:ext cx="4549140" cy="38925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>
              <a:buFontTx/>
              <a:buNone/>
            </a:pPr>
            <a:r>
              <a:rPr>
                <a:latin typeface="페이퍼로지 8 ExtraBold" charset="0"/>
                <a:ea typeface="페이퍼로지 8 ExtraBold" charset="0"/>
                <a:sym typeface="맑은 고딕" charset="0"/>
              </a:rPr>
              <a:t>타이틀을 완전 멋지게 입력하세요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6981825" y="1781810"/>
            <a:ext cx="5211445" cy="5077460"/>
          </a:xfrm>
          <a:custGeom>
            <a:avLst/>
            <a:gdLst>
              <a:gd name="TX0" fmla="*/ 3125795 w 5209911"/>
              <a:gd name="TY0" fmla="*/ 0 h 5076170"/>
              <a:gd name="TX1" fmla="*/ 5114093 w 5209911"/>
              <a:gd name="TY1" fmla="*/ 713781 h 5076170"/>
              <a:gd name="TX2" fmla="*/ 5209909 w 5209911"/>
              <a:gd name="TY2" fmla="*/ 800864 h 5076170"/>
              <a:gd name="TX3" fmla="*/ 5209909 w 5209911"/>
              <a:gd name="TY3" fmla="*/ 5076168 h 5076170"/>
              <a:gd name="TX4" fmla="*/ 685419 w 5209911"/>
              <a:gd name="TY4" fmla="*/ 5076168 h 5076170"/>
              <a:gd name="TX5" fmla="*/ 533837 w 5209911"/>
              <a:gd name="TY5" fmla="*/ 4873461 h 5076170"/>
              <a:gd name="TX6" fmla="*/ 0 w 5209911"/>
              <a:gd name="TY6" fmla="*/ 3125798 h 5076170"/>
              <a:gd name="TX7" fmla="*/ 3125795 w 5209911"/>
              <a:gd name="TY7" fmla="*/ 0 h 507617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5209911" h="5076170">
                <a:moveTo>
                  <a:pt x="3125795" y="0"/>
                </a:moveTo>
                <a:cubicBezTo>
                  <a:pt x="3881064" y="0"/>
                  <a:pt x="4573770" y="267867"/>
                  <a:pt x="5114093" y="713781"/>
                </a:cubicBezTo>
                <a:lnTo>
                  <a:pt x="5209909" y="800864"/>
                </a:lnTo>
                <a:lnTo>
                  <a:pt x="5209909" y="5076168"/>
                </a:lnTo>
                <a:lnTo>
                  <a:pt x="685419" y="5076168"/>
                </a:lnTo>
                <a:lnTo>
                  <a:pt x="533837" y="4873461"/>
                </a:lnTo>
                <a:cubicBezTo>
                  <a:pt x="196800" y="4374580"/>
                  <a:pt x="0" y="3773172"/>
                  <a:pt x="0" y="3125798"/>
                </a:cubicBezTo>
                <a:cubicBezTo>
                  <a:pt x="0" y="1399468"/>
                  <a:pt x="1399466" y="0"/>
                  <a:pt x="3125795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0" y="637540"/>
            <a:ext cx="6801485" cy="5583555"/>
          </a:xfrm>
          <a:custGeom>
            <a:avLst/>
            <a:gdLst>
              <a:gd name="TX0" fmla="*/ 0 w 6800293"/>
              <a:gd name="TY0" fmla="*/ 0 h 5582331"/>
              <a:gd name="TX1" fmla="*/ 4815463 w 6800293"/>
              <a:gd name="TY1" fmla="*/ 0 h 5582331"/>
              <a:gd name="TX2" fmla="*/ 6800291 w 6800293"/>
              <a:gd name="TY2" fmla="*/ 5582329 h 5582331"/>
              <a:gd name="TX3" fmla="*/ 0 w 6800293"/>
              <a:gd name="TY3" fmla="*/ 5582329 h 558233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800293" h="5582331">
                <a:moveTo>
                  <a:pt x="0" y="0"/>
                </a:moveTo>
                <a:lnTo>
                  <a:pt x="4815463" y="0"/>
                </a:lnTo>
                <a:lnTo>
                  <a:pt x="6800291" y="5582329"/>
                </a:lnTo>
                <a:lnTo>
                  <a:pt x="0" y="5582329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30465" y="0"/>
            <a:ext cx="4662805" cy="5507355"/>
          </a:xfrm>
          <a:custGeom>
            <a:avLst/>
            <a:gdLst>
              <a:gd name="TX0" fmla="*/ 302004 w 4661775"/>
              <a:gd name="TY0" fmla="*/ 0 h 5506009"/>
              <a:gd name="TX1" fmla="*/ 4661773 w 4661775"/>
              <a:gd name="TY1" fmla="*/ 0 h 5506009"/>
              <a:gd name="TX2" fmla="*/ 4661773 w 4661775"/>
              <a:gd name="TY2" fmla="*/ 5448583 h 5506009"/>
              <a:gd name="TX3" fmla="*/ 4597657 w 4661775"/>
              <a:gd name="TY3" fmla="*/ 5460033 h 5506009"/>
              <a:gd name="TX4" fmla="*/ 3990017 w 4661775"/>
              <a:gd name="TY4" fmla="*/ 5506007 h 5506009"/>
              <a:gd name="TX5" fmla="*/ 0 w 4661775"/>
              <a:gd name="TY5" fmla="*/ 1515989 h 5506009"/>
              <a:gd name="TX6" fmla="*/ 242114 w 4661775"/>
              <a:gd name="TY6" fmla="*/ 144088 h 550600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661775" h="5506009">
                <a:moveTo>
                  <a:pt x="302004" y="0"/>
                </a:moveTo>
                <a:lnTo>
                  <a:pt x="4661773" y="0"/>
                </a:lnTo>
                <a:lnTo>
                  <a:pt x="4661773" y="5448583"/>
                </a:lnTo>
                <a:lnTo>
                  <a:pt x="4597657" y="5460033"/>
                </a:lnTo>
                <a:cubicBezTo>
                  <a:pt x="4399530" y="5490307"/>
                  <a:pt x="4196607" y="5506007"/>
                  <a:pt x="3990017" y="5506007"/>
                </a:cubicBezTo>
                <a:cubicBezTo>
                  <a:pt x="1786390" y="5506007"/>
                  <a:pt x="0" y="3719616"/>
                  <a:pt x="0" y="1515989"/>
                </a:cubicBezTo>
                <a:cubicBezTo>
                  <a:pt x="0" y="1033946"/>
                  <a:pt x="85482" y="571869"/>
                  <a:pt x="242114" y="144088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350" cy="4660265"/>
          </a:xfrm>
          <a:custGeom>
            <a:avLst/>
            <a:gdLst>
              <a:gd name="TX0" fmla="*/ 0 w 7117574"/>
              <a:gd name="TY0" fmla="*/ 0 h 4659317"/>
              <a:gd name="TX1" fmla="*/ 7117573 w 7117574"/>
              <a:gd name="TY1" fmla="*/ 0 h 4659317"/>
              <a:gd name="TX2" fmla="*/ 7117573 w 7117574"/>
              <a:gd name="TY2" fmla="*/ 4659316 h 4659317"/>
              <a:gd name="TX3" fmla="*/ 0 w 7117574"/>
              <a:gd name="TY3" fmla="*/ 4659316 h 46593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4" h="4659317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9207500" y="2182495"/>
            <a:ext cx="2985770" cy="4676775"/>
          </a:xfrm>
          <a:custGeom>
            <a:avLst/>
            <a:gdLst>
              <a:gd name="TX0" fmla="*/ 2984499 w 2984501"/>
              <a:gd name="TY0" fmla="*/ 0 h 4675724"/>
              <a:gd name="TX1" fmla="*/ 2984499 w 2984501"/>
              <a:gd name="TY1" fmla="*/ 4675722 h 4675724"/>
              <a:gd name="TX2" fmla="*/ 526306 w 2984501"/>
              <a:gd name="TY2" fmla="*/ 4675722 h 4675724"/>
              <a:gd name="TX3" fmla="*/ 450951 w 2984501"/>
              <a:gd name="TY3" fmla="*/ 4562719 h 4675724"/>
              <a:gd name="TX4" fmla="*/ 0 w 2984501"/>
              <a:gd name="TY4" fmla="*/ 2984501 h 4675724"/>
              <a:gd name="TX5" fmla="*/ 2679352 w 2984501"/>
              <a:gd name="TY5" fmla="*/ 15409 h 46757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2984501" h="4675724">
                <a:moveTo>
                  <a:pt x="2984499" y="0"/>
                </a:moveTo>
                <a:lnTo>
                  <a:pt x="2984499" y="4675722"/>
                </a:lnTo>
                <a:lnTo>
                  <a:pt x="526306" y="4675722"/>
                </a:lnTo>
                <a:lnTo>
                  <a:pt x="450951" y="4562719"/>
                </a:lnTo>
                <a:cubicBezTo>
                  <a:pt x="165150" y="4104886"/>
                  <a:pt x="0" y="3563980"/>
                  <a:pt x="0" y="2984501"/>
                </a:cubicBezTo>
                <a:cubicBezTo>
                  <a:pt x="0" y="1439226"/>
                  <a:pt x="1174400" y="168245"/>
                  <a:pt x="2679352" y="15409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118100" y="0"/>
            <a:ext cx="7075170" cy="6859270"/>
          </a:xfrm>
          <a:custGeom>
            <a:avLst/>
            <a:gdLst>
              <a:gd name="TX0" fmla="*/ 0 w 7073902"/>
              <a:gd name="TY0" fmla="*/ 0 h 6858002"/>
              <a:gd name="TX1" fmla="*/ 7073900 w 7073902"/>
              <a:gd name="TY1" fmla="*/ 0 h 6858002"/>
              <a:gd name="TX2" fmla="*/ 7073900 w 7073902"/>
              <a:gd name="TY2" fmla="*/ 6858000 h 6858002"/>
              <a:gd name="TX3" fmla="*/ 0 w 7073902"/>
              <a:gd name="TY3" fmla="*/ 6858000 h 6858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073902" h="6858002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3768090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635825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180465" y="2439670"/>
            <a:ext cx="1960880" cy="1876425"/>
          </a:xfrm>
          <a:custGeom>
            <a:avLst/>
            <a:gdLst>
              <a:gd name="TX0" fmla="*/ 82404 w 1959878"/>
              <a:gd name="TY0" fmla="*/ 0 h 1875369"/>
              <a:gd name="TX1" fmla="*/ 1877472 w 1959878"/>
              <a:gd name="TY1" fmla="*/ 0 h 1875369"/>
              <a:gd name="TX2" fmla="*/ 1959876 w 1959878"/>
              <a:gd name="TY2" fmla="*/ 82404 h 1875369"/>
              <a:gd name="TX3" fmla="*/ 1959876 w 1959878"/>
              <a:gd name="TY3" fmla="*/ 1792963 h 1875369"/>
              <a:gd name="TX4" fmla="*/ 1877472 w 1959878"/>
              <a:gd name="TY4" fmla="*/ 1875367 h 1875369"/>
              <a:gd name="TX5" fmla="*/ 82404 w 1959878"/>
              <a:gd name="TY5" fmla="*/ 1875367 h 1875369"/>
              <a:gd name="TX6" fmla="*/ 0 w 1959878"/>
              <a:gd name="TY6" fmla="*/ 1792963 h 1875369"/>
              <a:gd name="TX7" fmla="*/ 0 w 1959878"/>
              <a:gd name="TY7" fmla="*/ 82404 h 1875369"/>
              <a:gd name="TX8" fmla="*/ 82404 w 1959878"/>
              <a:gd name="TY8" fmla="*/ 0 h 18753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1875369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7556500" y="2061210"/>
            <a:ext cx="4636770" cy="4798060"/>
          </a:xfrm>
          <a:custGeom>
            <a:avLst/>
            <a:gdLst>
              <a:gd name="TX0" fmla="*/ 888702 w 4635460"/>
              <a:gd name="TY0" fmla="*/ 0 h 4796520"/>
              <a:gd name="TX1" fmla="*/ 4635458 w 4635460"/>
              <a:gd name="TY1" fmla="*/ 0 h 4796520"/>
              <a:gd name="TX2" fmla="*/ 4635458 w 4635460"/>
              <a:gd name="TY2" fmla="*/ 4796518 h 4796520"/>
              <a:gd name="TX3" fmla="*/ 0 w 4635460"/>
              <a:gd name="TY3" fmla="*/ 4796518 h 4796520"/>
              <a:gd name="TX4" fmla="*/ 0 w 4635460"/>
              <a:gd name="TY4" fmla="*/ 888702 h 4796520"/>
              <a:gd name="TX5" fmla="*/ 888702 w 4635460"/>
              <a:gd name="TY5" fmla="*/ 0 h 479652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4635460" h="4796520">
                <a:moveTo>
                  <a:pt x="888702" y="0"/>
                </a:moveTo>
                <a:lnTo>
                  <a:pt x="4635458" y="0"/>
                </a:lnTo>
                <a:lnTo>
                  <a:pt x="4635458" y="4796518"/>
                </a:lnTo>
                <a:lnTo>
                  <a:pt x="0" y="4796518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7787005" y="2985770"/>
            <a:ext cx="3243580" cy="3144520"/>
          </a:xfrm>
          <a:custGeom>
            <a:avLst/>
            <a:gdLst>
              <a:gd name="TX0" fmla="*/ 425164 w 3242507"/>
              <a:gd name="TY0" fmla="*/ 0 h 3143544"/>
              <a:gd name="TX1" fmla="*/ 2817341 w 3242507"/>
              <a:gd name="TY1" fmla="*/ 0 h 3143544"/>
              <a:gd name="TX2" fmla="*/ 3242505 w 3242507"/>
              <a:gd name="TY2" fmla="*/ 425164 h 3143544"/>
              <a:gd name="TX3" fmla="*/ 3242505 w 3242507"/>
              <a:gd name="TY3" fmla="*/ 2718378 h 3143544"/>
              <a:gd name="TX4" fmla="*/ 2817341 w 3242507"/>
              <a:gd name="TY4" fmla="*/ 3143542 h 3143544"/>
              <a:gd name="TX5" fmla="*/ 425164 w 3242507"/>
              <a:gd name="TY5" fmla="*/ 3143542 h 3143544"/>
              <a:gd name="TX6" fmla="*/ 0 w 3242507"/>
              <a:gd name="TY6" fmla="*/ 2718378 h 3143544"/>
              <a:gd name="TX7" fmla="*/ 0 w 3242507"/>
              <a:gd name="TY7" fmla="*/ 425164 h 3143544"/>
              <a:gd name="TX8" fmla="*/ 425164 w 3242507"/>
              <a:gd name="TY8" fmla="*/ 0 h 314354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242507" h="3143544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sp>
      <p:sp>
        <p:nvSpPr>
          <p:cNvPr id="9" name="Rect 0"/>
          <p:cNvSpPr txBox="1">
            <a:spLocks noGrp="1"/>
          </p:cNvSpPr>
          <p:nvPr>
            <p:ph type="pic"/>
          </p:nvPr>
        </p:nvSpPr>
        <p:spPr>
          <a:xfrm>
            <a:off x="5743575" y="1118235"/>
            <a:ext cx="2626995" cy="2546985"/>
          </a:xfrm>
          <a:custGeom>
            <a:avLst/>
            <a:gdLst>
              <a:gd name="TX0" fmla="*/ 344300 w 2625802"/>
              <a:gd name="TY0" fmla="*/ 0 h 2545661"/>
              <a:gd name="TX1" fmla="*/ 2281500 w 2625802"/>
              <a:gd name="TY1" fmla="*/ 0 h 2545661"/>
              <a:gd name="TX2" fmla="*/ 2625800 w 2625802"/>
              <a:gd name="TY2" fmla="*/ 344300 h 2545661"/>
              <a:gd name="TX3" fmla="*/ 2625800 w 2625802"/>
              <a:gd name="TY3" fmla="*/ 2201359 h 2545661"/>
              <a:gd name="TX4" fmla="*/ 2281500 w 2625802"/>
              <a:gd name="TY4" fmla="*/ 2545659 h 2545661"/>
              <a:gd name="TX5" fmla="*/ 344300 w 2625802"/>
              <a:gd name="TY5" fmla="*/ 2545659 h 2545661"/>
              <a:gd name="TX6" fmla="*/ 0 w 2625802"/>
              <a:gd name="TY6" fmla="*/ 2201359 h 2545661"/>
              <a:gd name="TX7" fmla="*/ 0 w 2625802"/>
              <a:gd name="TY7" fmla="*/ 344300 h 2545661"/>
              <a:gd name="TX8" fmla="*/ 344300 w 2625802"/>
              <a:gd name="TY8" fmla="*/ 0 h 25456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625802" h="2545661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 txBox="1">
            <a:spLocks noGrp="1"/>
          </p:cNvSpPr>
          <p:nvPr>
            <p:ph type="pic"/>
          </p:nvPr>
        </p:nvSpPr>
        <p:spPr>
          <a:xfrm>
            <a:off x="487997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2" name="Rect 0"/>
          <p:cNvSpPr txBox="1">
            <a:spLocks noGrp="1"/>
          </p:cNvSpPr>
          <p:nvPr>
            <p:ph type="pic"/>
          </p:nvPr>
        </p:nvSpPr>
        <p:spPr>
          <a:xfrm>
            <a:off x="821499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10" name="Rect 0"/>
          <p:cNvSpPr txBox="1">
            <a:spLocks noGrp="1"/>
          </p:cNvSpPr>
          <p:nvPr>
            <p:ph type="pic"/>
          </p:nvPr>
        </p:nvSpPr>
        <p:spPr>
          <a:xfrm>
            <a:off x="1544955" y="2259330"/>
            <a:ext cx="1960880" cy="2676525"/>
          </a:xfrm>
          <a:custGeom>
            <a:avLst/>
            <a:gdLst>
              <a:gd name="TX0" fmla="*/ 82404 w 1959878"/>
              <a:gd name="TY0" fmla="*/ 0 h 2675503"/>
              <a:gd name="TX1" fmla="*/ 1877472 w 1959878"/>
              <a:gd name="TY1" fmla="*/ 0 h 2675503"/>
              <a:gd name="TX2" fmla="*/ 1959876 w 1959878"/>
              <a:gd name="TY2" fmla="*/ 117562 h 2675503"/>
              <a:gd name="TX3" fmla="*/ 1959876 w 1959878"/>
              <a:gd name="TY3" fmla="*/ 2557939 h 2675503"/>
              <a:gd name="TX4" fmla="*/ 1877472 w 1959878"/>
              <a:gd name="TY4" fmla="*/ 2675501 h 2675503"/>
              <a:gd name="TX5" fmla="*/ 82404 w 1959878"/>
              <a:gd name="TY5" fmla="*/ 2675501 h 2675503"/>
              <a:gd name="TX6" fmla="*/ 0 w 1959878"/>
              <a:gd name="TY6" fmla="*/ 2557939 h 2675503"/>
              <a:gd name="TX7" fmla="*/ 0 w 1959878"/>
              <a:gd name="TY7" fmla="*/ 117562 h 2675503"/>
              <a:gd name="TX8" fmla="*/ 82404 w 1959878"/>
              <a:gd name="TY8" fmla="*/ 0 h 26755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959878" h="2675503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5768340" y="1007110"/>
            <a:ext cx="6424930" cy="5852160"/>
          </a:xfrm>
          <a:custGeom>
            <a:avLst/>
            <a:gdLst>
              <a:gd name="TX0" fmla="*/ 1188170 w 6423556"/>
              <a:gd name="TY0" fmla="*/ 0 h 5850894"/>
              <a:gd name="TX1" fmla="*/ 6423554 w 6423556"/>
              <a:gd name="TY1" fmla="*/ 0 h 5850894"/>
              <a:gd name="TX2" fmla="*/ 6423554 w 6423556"/>
              <a:gd name="TY2" fmla="*/ 5850892 h 5850894"/>
              <a:gd name="TX3" fmla="*/ 0 w 6423556"/>
              <a:gd name="TY3" fmla="*/ 5850892 h 5850894"/>
              <a:gd name="TX4" fmla="*/ 0 w 6423556"/>
              <a:gd name="TY4" fmla="*/ 1188169 h 5850894"/>
              <a:gd name="TX5" fmla="*/ 1188170 w 6423556"/>
              <a:gd name="TY5" fmla="*/ 0 h 58508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6423556" h="5850894">
                <a:moveTo>
                  <a:pt x="1188170" y="0"/>
                </a:moveTo>
                <a:lnTo>
                  <a:pt x="6423554" y="0"/>
                </a:lnTo>
                <a:lnTo>
                  <a:pt x="6423554" y="5850892"/>
                </a:lnTo>
                <a:lnTo>
                  <a:pt x="0" y="585089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524875" y="1251585"/>
            <a:ext cx="3668395" cy="5607685"/>
          </a:xfrm>
          <a:custGeom>
            <a:avLst/>
            <a:gdLst>
              <a:gd name="TX0" fmla="*/ 177730 w 3667010"/>
              <a:gd name="TY0" fmla="*/ 0 h 5606450"/>
              <a:gd name="TX1" fmla="*/ 3667008 w 3667010"/>
              <a:gd name="TY1" fmla="*/ 0 h 5606450"/>
              <a:gd name="TX2" fmla="*/ 3667008 w 3667010"/>
              <a:gd name="TY2" fmla="*/ 5606448 h 5606450"/>
              <a:gd name="TX3" fmla="*/ 0 w 3667010"/>
              <a:gd name="TY3" fmla="*/ 5606448 h 5606450"/>
              <a:gd name="TX4" fmla="*/ 0 w 3667010"/>
              <a:gd name="TY4" fmla="*/ 191409 h 5606450"/>
              <a:gd name="TX5" fmla="*/ 177730 w 3667010"/>
              <a:gd name="TY5" fmla="*/ 0 h 56064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3667010" h="5606450">
                <a:moveTo>
                  <a:pt x="177730" y="0"/>
                </a:moveTo>
                <a:lnTo>
                  <a:pt x="3667008" y="0"/>
                </a:lnTo>
                <a:lnTo>
                  <a:pt x="3667008" y="5606448"/>
                </a:lnTo>
                <a:lnTo>
                  <a:pt x="0" y="5606448"/>
                </a:lnTo>
                <a:lnTo>
                  <a:pt x="0" y="191409"/>
                </a:lnTo>
                <a:cubicBezTo>
                  <a:pt x="0" y="85697"/>
                  <a:pt x="79573" y="0"/>
                  <a:pt x="177730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8143875" y="2408555"/>
            <a:ext cx="2291080" cy="4749165"/>
          </a:xfrm>
          <a:custGeom>
            <a:avLst/>
            <a:gdLst>
              <a:gd name="TX0" fmla="*/ 343581 w 2290087"/>
              <a:gd name="TY0" fmla="*/ 0 h 4747954"/>
              <a:gd name="TX1" fmla="*/ 1946503 w 2290087"/>
              <a:gd name="TY1" fmla="*/ 0 h 4747954"/>
              <a:gd name="TX2" fmla="*/ 2290085 w 2290087"/>
              <a:gd name="TY2" fmla="*/ 343582 h 4747954"/>
              <a:gd name="TX3" fmla="*/ 2290085 w 2290087"/>
              <a:gd name="TY3" fmla="*/ 4478987 h 4747954"/>
              <a:gd name="TX4" fmla="*/ 2189453 w 2290087"/>
              <a:gd name="TY4" fmla="*/ 4721936 h 4747954"/>
              <a:gd name="TX5" fmla="*/ 2157920 w 2290087"/>
              <a:gd name="TY5" fmla="*/ 4747952 h 4747954"/>
              <a:gd name="TX6" fmla="*/ 132165 w 2290087"/>
              <a:gd name="TY6" fmla="*/ 4747952 h 4747954"/>
              <a:gd name="TX7" fmla="*/ 100633 w 2290087"/>
              <a:gd name="TY7" fmla="*/ 4721936 h 4747954"/>
              <a:gd name="TX8" fmla="*/ 0 w 2290087"/>
              <a:gd name="TY8" fmla="*/ 4478987 h 4747954"/>
              <a:gd name="TX9" fmla="*/ 0 w 2290087"/>
              <a:gd name="TY9" fmla="*/ 343582 h 4747954"/>
              <a:gd name="TX10" fmla="*/ 343581 w 2290087"/>
              <a:gd name="TY10" fmla="*/ 0 h 474795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2290087" h="4747954">
                <a:moveTo>
                  <a:pt x="343581" y="0"/>
                </a:moveTo>
                <a:lnTo>
                  <a:pt x="1946503" y="0"/>
                </a:lnTo>
                <a:cubicBezTo>
                  <a:pt x="2136259" y="0"/>
                  <a:pt x="2290085" y="153826"/>
                  <a:pt x="2290085" y="343582"/>
                </a:cubicBezTo>
                <a:lnTo>
                  <a:pt x="2290085" y="4478987"/>
                </a:lnTo>
                <a:cubicBezTo>
                  <a:pt x="2290085" y="4573865"/>
                  <a:pt x="2251629" y="4659760"/>
                  <a:pt x="2189453" y="4721936"/>
                </a:cubicBezTo>
                <a:lnTo>
                  <a:pt x="2157920" y="4747952"/>
                </a:lnTo>
                <a:lnTo>
                  <a:pt x="132165" y="4747952"/>
                </a:lnTo>
                <a:lnTo>
                  <a:pt x="100633" y="4721936"/>
                </a:lnTo>
                <a:cubicBezTo>
                  <a:pt x="38457" y="4659760"/>
                  <a:pt x="0" y="4573865"/>
                  <a:pt x="0" y="4478987"/>
                </a:cubicBezTo>
                <a:lnTo>
                  <a:pt x="0" y="343582"/>
                </a:lnTo>
                <a:cubicBezTo>
                  <a:pt x="0" y="153826"/>
                  <a:pt x="153826" y="0"/>
                  <a:pt x="343581" y="0"/>
                </a:cubicBez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pic"/>
          </p:nvPr>
        </p:nvSpPr>
        <p:spPr>
          <a:xfrm>
            <a:off x="6783070" y="1236980"/>
            <a:ext cx="7118985" cy="4660900"/>
          </a:xfrm>
          <a:custGeom>
            <a:avLst/>
            <a:gdLst>
              <a:gd name="TX0" fmla="*/ 0 w 7117575"/>
              <a:gd name="TY0" fmla="*/ 0 h 4659318"/>
              <a:gd name="TX1" fmla="*/ 7117573 w 7117575"/>
              <a:gd name="TY1" fmla="*/ 0 h 4659318"/>
              <a:gd name="TX2" fmla="*/ 7117573 w 7117575"/>
              <a:gd name="TY2" fmla="*/ 4659316 h 4659318"/>
              <a:gd name="TX3" fmla="*/ 0 w 7117575"/>
              <a:gd name="TY3" fmla="*/ 4659316 h 46593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17575" h="4659318">
                <a:moveTo>
                  <a:pt x="0" y="0"/>
                </a:moveTo>
                <a:lnTo>
                  <a:pt x="7117573" y="0"/>
                </a:lnTo>
                <a:lnTo>
                  <a:pt x="7117573" y="4659316"/>
                </a:lnTo>
                <a:lnTo>
                  <a:pt x="0" y="4659316"/>
                </a:lnTo>
                <a:close/>
              </a:path>
            </a:pathLst>
          </a:custGeom>
        </p:spPr>
      </p:sp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8.xml"/><Relationship Id="rId18" Type="http://schemas.openxmlformats.org/officeDocument/2006/relationships/slideLayout" Target="../slideLayouts/slideLayout353.xml"/><Relationship Id="rId26" Type="http://schemas.openxmlformats.org/officeDocument/2006/relationships/slideLayout" Target="../slideLayouts/slideLayout361.xml"/><Relationship Id="rId21" Type="http://schemas.openxmlformats.org/officeDocument/2006/relationships/slideLayout" Target="../slideLayouts/slideLayout356.xml"/><Relationship Id="rId34" Type="http://schemas.openxmlformats.org/officeDocument/2006/relationships/slideLayout" Target="../slideLayouts/slideLayout369.xml"/><Relationship Id="rId7" Type="http://schemas.openxmlformats.org/officeDocument/2006/relationships/slideLayout" Target="../slideLayouts/slideLayout342.xml"/><Relationship Id="rId12" Type="http://schemas.openxmlformats.org/officeDocument/2006/relationships/slideLayout" Target="../slideLayouts/slideLayout347.xml"/><Relationship Id="rId17" Type="http://schemas.openxmlformats.org/officeDocument/2006/relationships/slideLayout" Target="../slideLayouts/slideLayout352.xml"/><Relationship Id="rId25" Type="http://schemas.openxmlformats.org/officeDocument/2006/relationships/slideLayout" Target="../slideLayouts/slideLayout360.xml"/><Relationship Id="rId33" Type="http://schemas.openxmlformats.org/officeDocument/2006/relationships/slideLayout" Target="../slideLayouts/slideLayout368.xml"/><Relationship Id="rId2" Type="http://schemas.openxmlformats.org/officeDocument/2006/relationships/slideLayout" Target="../slideLayouts/slideLayout337.xml"/><Relationship Id="rId16" Type="http://schemas.openxmlformats.org/officeDocument/2006/relationships/slideLayout" Target="../slideLayouts/slideLayout351.xml"/><Relationship Id="rId20" Type="http://schemas.openxmlformats.org/officeDocument/2006/relationships/slideLayout" Target="../slideLayouts/slideLayout355.xml"/><Relationship Id="rId29" Type="http://schemas.openxmlformats.org/officeDocument/2006/relationships/slideLayout" Target="../slideLayouts/slideLayout364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24" Type="http://schemas.openxmlformats.org/officeDocument/2006/relationships/slideLayout" Target="../slideLayouts/slideLayout359.xml"/><Relationship Id="rId32" Type="http://schemas.openxmlformats.org/officeDocument/2006/relationships/slideLayout" Target="../slideLayouts/slideLayout367.xml"/><Relationship Id="rId37" Type="http://schemas.openxmlformats.org/officeDocument/2006/relationships/theme" Target="../theme/theme10.xml"/><Relationship Id="rId5" Type="http://schemas.openxmlformats.org/officeDocument/2006/relationships/slideLayout" Target="../slideLayouts/slideLayout340.xml"/><Relationship Id="rId15" Type="http://schemas.openxmlformats.org/officeDocument/2006/relationships/slideLayout" Target="../slideLayouts/slideLayout350.xml"/><Relationship Id="rId23" Type="http://schemas.openxmlformats.org/officeDocument/2006/relationships/slideLayout" Target="../slideLayouts/slideLayout358.xml"/><Relationship Id="rId28" Type="http://schemas.openxmlformats.org/officeDocument/2006/relationships/slideLayout" Target="../slideLayouts/slideLayout363.xml"/><Relationship Id="rId36" Type="http://schemas.openxmlformats.org/officeDocument/2006/relationships/slideLayout" Target="../slideLayouts/slideLayout371.xml"/><Relationship Id="rId10" Type="http://schemas.openxmlformats.org/officeDocument/2006/relationships/slideLayout" Target="../slideLayouts/slideLayout345.xml"/><Relationship Id="rId19" Type="http://schemas.openxmlformats.org/officeDocument/2006/relationships/slideLayout" Target="../slideLayouts/slideLayout354.xml"/><Relationship Id="rId31" Type="http://schemas.openxmlformats.org/officeDocument/2006/relationships/slideLayout" Target="../slideLayouts/slideLayout366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Relationship Id="rId14" Type="http://schemas.openxmlformats.org/officeDocument/2006/relationships/slideLayout" Target="../slideLayouts/slideLayout349.xml"/><Relationship Id="rId22" Type="http://schemas.openxmlformats.org/officeDocument/2006/relationships/slideLayout" Target="../slideLayouts/slideLayout357.xml"/><Relationship Id="rId27" Type="http://schemas.openxmlformats.org/officeDocument/2006/relationships/slideLayout" Target="../slideLayouts/slideLayout362.xml"/><Relationship Id="rId30" Type="http://schemas.openxmlformats.org/officeDocument/2006/relationships/slideLayout" Target="../slideLayouts/slideLayout365.xml"/><Relationship Id="rId35" Type="http://schemas.openxmlformats.org/officeDocument/2006/relationships/slideLayout" Target="../slideLayouts/slideLayout370.xml"/><Relationship Id="rId8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38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4.xml"/><Relationship Id="rId18" Type="http://schemas.openxmlformats.org/officeDocument/2006/relationships/slideLayout" Target="../slideLayouts/slideLayout389.xml"/><Relationship Id="rId26" Type="http://schemas.openxmlformats.org/officeDocument/2006/relationships/slideLayout" Target="../slideLayouts/slideLayout397.xml"/><Relationship Id="rId21" Type="http://schemas.openxmlformats.org/officeDocument/2006/relationships/slideLayout" Target="../slideLayouts/slideLayout392.xml"/><Relationship Id="rId34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378.xml"/><Relationship Id="rId12" Type="http://schemas.openxmlformats.org/officeDocument/2006/relationships/slideLayout" Target="../slideLayouts/slideLayout383.xml"/><Relationship Id="rId17" Type="http://schemas.openxmlformats.org/officeDocument/2006/relationships/slideLayout" Target="../slideLayouts/slideLayout388.xml"/><Relationship Id="rId25" Type="http://schemas.openxmlformats.org/officeDocument/2006/relationships/slideLayout" Target="../slideLayouts/slideLayout396.xml"/><Relationship Id="rId33" Type="http://schemas.openxmlformats.org/officeDocument/2006/relationships/slideLayout" Target="../slideLayouts/slideLayout404.xml"/><Relationship Id="rId2" Type="http://schemas.openxmlformats.org/officeDocument/2006/relationships/slideLayout" Target="../slideLayouts/slideLayout373.xml"/><Relationship Id="rId16" Type="http://schemas.openxmlformats.org/officeDocument/2006/relationships/slideLayout" Target="../slideLayouts/slideLayout387.xml"/><Relationship Id="rId20" Type="http://schemas.openxmlformats.org/officeDocument/2006/relationships/slideLayout" Target="../slideLayouts/slideLayout391.xml"/><Relationship Id="rId29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72.xml"/><Relationship Id="rId6" Type="http://schemas.openxmlformats.org/officeDocument/2006/relationships/slideLayout" Target="../slideLayouts/slideLayout377.xml"/><Relationship Id="rId11" Type="http://schemas.openxmlformats.org/officeDocument/2006/relationships/slideLayout" Target="../slideLayouts/slideLayout382.xml"/><Relationship Id="rId24" Type="http://schemas.openxmlformats.org/officeDocument/2006/relationships/slideLayout" Target="../slideLayouts/slideLayout395.xml"/><Relationship Id="rId32" Type="http://schemas.openxmlformats.org/officeDocument/2006/relationships/slideLayout" Target="../slideLayouts/slideLayout403.xml"/><Relationship Id="rId37" Type="http://schemas.openxmlformats.org/officeDocument/2006/relationships/theme" Target="../theme/theme11.xml"/><Relationship Id="rId5" Type="http://schemas.openxmlformats.org/officeDocument/2006/relationships/slideLayout" Target="../slideLayouts/slideLayout376.xml"/><Relationship Id="rId15" Type="http://schemas.openxmlformats.org/officeDocument/2006/relationships/slideLayout" Target="../slideLayouts/slideLayout386.xml"/><Relationship Id="rId23" Type="http://schemas.openxmlformats.org/officeDocument/2006/relationships/slideLayout" Target="../slideLayouts/slideLayout394.xml"/><Relationship Id="rId28" Type="http://schemas.openxmlformats.org/officeDocument/2006/relationships/slideLayout" Target="../slideLayouts/slideLayout399.xml"/><Relationship Id="rId36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381.xml"/><Relationship Id="rId19" Type="http://schemas.openxmlformats.org/officeDocument/2006/relationships/slideLayout" Target="../slideLayouts/slideLayout390.xml"/><Relationship Id="rId31" Type="http://schemas.openxmlformats.org/officeDocument/2006/relationships/slideLayout" Target="../slideLayouts/slideLayout402.xml"/><Relationship Id="rId4" Type="http://schemas.openxmlformats.org/officeDocument/2006/relationships/slideLayout" Target="../slideLayouts/slideLayout375.xml"/><Relationship Id="rId9" Type="http://schemas.openxmlformats.org/officeDocument/2006/relationships/slideLayout" Target="../slideLayouts/slideLayout380.xml"/><Relationship Id="rId14" Type="http://schemas.openxmlformats.org/officeDocument/2006/relationships/slideLayout" Target="../slideLayouts/slideLayout385.xml"/><Relationship Id="rId22" Type="http://schemas.openxmlformats.org/officeDocument/2006/relationships/slideLayout" Target="../slideLayouts/slideLayout393.xml"/><Relationship Id="rId27" Type="http://schemas.openxmlformats.org/officeDocument/2006/relationships/slideLayout" Target="../slideLayouts/slideLayout398.xml"/><Relationship Id="rId30" Type="http://schemas.openxmlformats.org/officeDocument/2006/relationships/slideLayout" Target="../slideLayouts/slideLayout401.xml"/><Relationship Id="rId35" Type="http://schemas.openxmlformats.org/officeDocument/2006/relationships/slideLayout" Target="../slideLayouts/slideLayout406.xml"/><Relationship Id="rId8" Type="http://schemas.openxmlformats.org/officeDocument/2006/relationships/slideLayout" Target="../slideLayouts/slideLayout379.xml"/><Relationship Id="rId3" Type="http://schemas.openxmlformats.org/officeDocument/2006/relationships/slideLayout" Target="../slideLayouts/slideLayout374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0.xml"/><Relationship Id="rId18" Type="http://schemas.openxmlformats.org/officeDocument/2006/relationships/slideLayout" Target="../slideLayouts/slideLayout425.xml"/><Relationship Id="rId26" Type="http://schemas.openxmlformats.org/officeDocument/2006/relationships/slideLayout" Target="../slideLayouts/slideLayout433.xml"/><Relationship Id="rId21" Type="http://schemas.openxmlformats.org/officeDocument/2006/relationships/slideLayout" Target="../slideLayouts/slideLayout428.xml"/><Relationship Id="rId34" Type="http://schemas.openxmlformats.org/officeDocument/2006/relationships/slideLayout" Target="../slideLayouts/slideLayout441.xml"/><Relationship Id="rId7" Type="http://schemas.openxmlformats.org/officeDocument/2006/relationships/slideLayout" Target="../slideLayouts/slideLayout414.xml"/><Relationship Id="rId12" Type="http://schemas.openxmlformats.org/officeDocument/2006/relationships/slideLayout" Target="../slideLayouts/slideLayout419.xml"/><Relationship Id="rId17" Type="http://schemas.openxmlformats.org/officeDocument/2006/relationships/slideLayout" Target="../slideLayouts/slideLayout424.xml"/><Relationship Id="rId25" Type="http://schemas.openxmlformats.org/officeDocument/2006/relationships/slideLayout" Target="../slideLayouts/slideLayout432.xml"/><Relationship Id="rId33" Type="http://schemas.openxmlformats.org/officeDocument/2006/relationships/slideLayout" Target="../slideLayouts/slideLayout440.xml"/><Relationship Id="rId2" Type="http://schemas.openxmlformats.org/officeDocument/2006/relationships/slideLayout" Target="../slideLayouts/slideLayout409.xml"/><Relationship Id="rId16" Type="http://schemas.openxmlformats.org/officeDocument/2006/relationships/slideLayout" Target="../slideLayouts/slideLayout423.xml"/><Relationship Id="rId20" Type="http://schemas.openxmlformats.org/officeDocument/2006/relationships/slideLayout" Target="../slideLayouts/slideLayout427.xml"/><Relationship Id="rId29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08.xml"/><Relationship Id="rId6" Type="http://schemas.openxmlformats.org/officeDocument/2006/relationships/slideLayout" Target="../slideLayouts/slideLayout413.xml"/><Relationship Id="rId11" Type="http://schemas.openxmlformats.org/officeDocument/2006/relationships/slideLayout" Target="../slideLayouts/slideLayout418.xml"/><Relationship Id="rId24" Type="http://schemas.openxmlformats.org/officeDocument/2006/relationships/slideLayout" Target="../slideLayouts/slideLayout431.xml"/><Relationship Id="rId32" Type="http://schemas.openxmlformats.org/officeDocument/2006/relationships/slideLayout" Target="../slideLayouts/slideLayout439.xml"/><Relationship Id="rId37" Type="http://schemas.openxmlformats.org/officeDocument/2006/relationships/theme" Target="../theme/theme12.xml"/><Relationship Id="rId5" Type="http://schemas.openxmlformats.org/officeDocument/2006/relationships/slideLayout" Target="../slideLayouts/slideLayout412.xml"/><Relationship Id="rId15" Type="http://schemas.openxmlformats.org/officeDocument/2006/relationships/slideLayout" Target="../slideLayouts/slideLayout422.xml"/><Relationship Id="rId23" Type="http://schemas.openxmlformats.org/officeDocument/2006/relationships/slideLayout" Target="../slideLayouts/slideLayout430.xml"/><Relationship Id="rId28" Type="http://schemas.openxmlformats.org/officeDocument/2006/relationships/slideLayout" Target="../slideLayouts/slideLayout435.xml"/><Relationship Id="rId36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17.xml"/><Relationship Id="rId19" Type="http://schemas.openxmlformats.org/officeDocument/2006/relationships/slideLayout" Target="../slideLayouts/slideLayout426.xml"/><Relationship Id="rId31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11.xml"/><Relationship Id="rId9" Type="http://schemas.openxmlformats.org/officeDocument/2006/relationships/slideLayout" Target="../slideLayouts/slideLayout416.xml"/><Relationship Id="rId14" Type="http://schemas.openxmlformats.org/officeDocument/2006/relationships/slideLayout" Target="../slideLayouts/slideLayout421.xml"/><Relationship Id="rId22" Type="http://schemas.openxmlformats.org/officeDocument/2006/relationships/slideLayout" Target="../slideLayouts/slideLayout429.xml"/><Relationship Id="rId27" Type="http://schemas.openxmlformats.org/officeDocument/2006/relationships/slideLayout" Target="../slideLayouts/slideLayout434.xml"/><Relationship Id="rId30" Type="http://schemas.openxmlformats.org/officeDocument/2006/relationships/slideLayout" Target="../slideLayouts/slideLayout437.xml"/><Relationship Id="rId35" Type="http://schemas.openxmlformats.org/officeDocument/2006/relationships/slideLayout" Target="../slideLayouts/slideLayout442.xml"/><Relationship Id="rId8" Type="http://schemas.openxmlformats.org/officeDocument/2006/relationships/slideLayout" Target="../slideLayouts/slideLayout415.xml"/><Relationship Id="rId3" Type="http://schemas.openxmlformats.org/officeDocument/2006/relationships/slideLayout" Target="../slideLayouts/slideLayout41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6.xml"/><Relationship Id="rId18" Type="http://schemas.openxmlformats.org/officeDocument/2006/relationships/slideLayout" Target="../slideLayouts/slideLayout461.xml"/><Relationship Id="rId26" Type="http://schemas.openxmlformats.org/officeDocument/2006/relationships/slideLayout" Target="../slideLayouts/slideLayout469.xml"/><Relationship Id="rId21" Type="http://schemas.openxmlformats.org/officeDocument/2006/relationships/slideLayout" Target="../slideLayouts/slideLayout464.xml"/><Relationship Id="rId34" Type="http://schemas.openxmlformats.org/officeDocument/2006/relationships/slideLayout" Target="../slideLayouts/slideLayout477.xml"/><Relationship Id="rId7" Type="http://schemas.openxmlformats.org/officeDocument/2006/relationships/slideLayout" Target="../slideLayouts/slideLayout450.xml"/><Relationship Id="rId12" Type="http://schemas.openxmlformats.org/officeDocument/2006/relationships/slideLayout" Target="../slideLayouts/slideLayout455.xml"/><Relationship Id="rId17" Type="http://schemas.openxmlformats.org/officeDocument/2006/relationships/slideLayout" Target="../slideLayouts/slideLayout460.xml"/><Relationship Id="rId25" Type="http://schemas.openxmlformats.org/officeDocument/2006/relationships/slideLayout" Target="../slideLayouts/slideLayout468.xml"/><Relationship Id="rId33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45.xml"/><Relationship Id="rId16" Type="http://schemas.openxmlformats.org/officeDocument/2006/relationships/slideLayout" Target="../slideLayouts/slideLayout459.xml"/><Relationship Id="rId20" Type="http://schemas.openxmlformats.org/officeDocument/2006/relationships/slideLayout" Target="../slideLayouts/slideLayout463.xml"/><Relationship Id="rId29" Type="http://schemas.openxmlformats.org/officeDocument/2006/relationships/slideLayout" Target="../slideLayouts/slideLayout472.xml"/><Relationship Id="rId1" Type="http://schemas.openxmlformats.org/officeDocument/2006/relationships/slideLayout" Target="../slideLayouts/slideLayout444.xml"/><Relationship Id="rId6" Type="http://schemas.openxmlformats.org/officeDocument/2006/relationships/slideLayout" Target="../slideLayouts/slideLayout449.xml"/><Relationship Id="rId11" Type="http://schemas.openxmlformats.org/officeDocument/2006/relationships/slideLayout" Target="../slideLayouts/slideLayout454.xml"/><Relationship Id="rId24" Type="http://schemas.openxmlformats.org/officeDocument/2006/relationships/slideLayout" Target="../slideLayouts/slideLayout467.xml"/><Relationship Id="rId32" Type="http://schemas.openxmlformats.org/officeDocument/2006/relationships/slideLayout" Target="../slideLayouts/slideLayout475.xml"/><Relationship Id="rId37" Type="http://schemas.openxmlformats.org/officeDocument/2006/relationships/theme" Target="../theme/theme13.xml"/><Relationship Id="rId5" Type="http://schemas.openxmlformats.org/officeDocument/2006/relationships/slideLayout" Target="../slideLayouts/slideLayout448.xml"/><Relationship Id="rId15" Type="http://schemas.openxmlformats.org/officeDocument/2006/relationships/slideLayout" Target="../slideLayouts/slideLayout458.xml"/><Relationship Id="rId23" Type="http://schemas.openxmlformats.org/officeDocument/2006/relationships/slideLayout" Target="../slideLayouts/slideLayout466.xml"/><Relationship Id="rId28" Type="http://schemas.openxmlformats.org/officeDocument/2006/relationships/slideLayout" Target="../slideLayouts/slideLayout471.xml"/><Relationship Id="rId36" Type="http://schemas.openxmlformats.org/officeDocument/2006/relationships/slideLayout" Target="../slideLayouts/slideLayout479.xml"/><Relationship Id="rId10" Type="http://schemas.openxmlformats.org/officeDocument/2006/relationships/slideLayout" Target="../slideLayouts/slideLayout453.xml"/><Relationship Id="rId19" Type="http://schemas.openxmlformats.org/officeDocument/2006/relationships/slideLayout" Target="../slideLayouts/slideLayout462.xml"/><Relationship Id="rId31" Type="http://schemas.openxmlformats.org/officeDocument/2006/relationships/slideLayout" Target="../slideLayouts/slideLayout474.xml"/><Relationship Id="rId4" Type="http://schemas.openxmlformats.org/officeDocument/2006/relationships/slideLayout" Target="../slideLayouts/slideLayout447.xml"/><Relationship Id="rId9" Type="http://schemas.openxmlformats.org/officeDocument/2006/relationships/slideLayout" Target="../slideLayouts/slideLayout452.xml"/><Relationship Id="rId14" Type="http://schemas.openxmlformats.org/officeDocument/2006/relationships/slideLayout" Target="../slideLayouts/slideLayout457.xml"/><Relationship Id="rId22" Type="http://schemas.openxmlformats.org/officeDocument/2006/relationships/slideLayout" Target="../slideLayouts/slideLayout465.xml"/><Relationship Id="rId27" Type="http://schemas.openxmlformats.org/officeDocument/2006/relationships/slideLayout" Target="../slideLayouts/slideLayout470.xml"/><Relationship Id="rId30" Type="http://schemas.openxmlformats.org/officeDocument/2006/relationships/slideLayout" Target="../slideLayouts/slideLayout473.xml"/><Relationship Id="rId35" Type="http://schemas.openxmlformats.org/officeDocument/2006/relationships/slideLayout" Target="../slideLayouts/slideLayout478.xml"/><Relationship Id="rId8" Type="http://schemas.openxmlformats.org/officeDocument/2006/relationships/slideLayout" Target="../slideLayouts/slideLayout451.xml"/><Relationship Id="rId3" Type="http://schemas.openxmlformats.org/officeDocument/2006/relationships/slideLayout" Target="../slideLayouts/slideLayout446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2.xml"/><Relationship Id="rId18" Type="http://schemas.openxmlformats.org/officeDocument/2006/relationships/slideLayout" Target="../slideLayouts/slideLayout497.xml"/><Relationship Id="rId26" Type="http://schemas.openxmlformats.org/officeDocument/2006/relationships/slideLayout" Target="../slideLayouts/slideLayout505.xml"/><Relationship Id="rId21" Type="http://schemas.openxmlformats.org/officeDocument/2006/relationships/slideLayout" Target="../slideLayouts/slideLayout500.xml"/><Relationship Id="rId34" Type="http://schemas.openxmlformats.org/officeDocument/2006/relationships/slideLayout" Target="../slideLayouts/slideLayout513.xml"/><Relationship Id="rId7" Type="http://schemas.openxmlformats.org/officeDocument/2006/relationships/slideLayout" Target="../slideLayouts/slideLayout486.xml"/><Relationship Id="rId12" Type="http://schemas.openxmlformats.org/officeDocument/2006/relationships/slideLayout" Target="../slideLayouts/slideLayout491.xml"/><Relationship Id="rId17" Type="http://schemas.openxmlformats.org/officeDocument/2006/relationships/slideLayout" Target="../slideLayouts/slideLayout496.xml"/><Relationship Id="rId25" Type="http://schemas.openxmlformats.org/officeDocument/2006/relationships/slideLayout" Target="../slideLayouts/slideLayout504.xml"/><Relationship Id="rId33" Type="http://schemas.openxmlformats.org/officeDocument/2006/relationships/slideLayout" Target="../slideLayouts/slideLayout512.xml"/><Relationship Id="rId2" Type="http://schemas.openxmlformats.org/officeDocument/2006/relationships/slideLayout" Target="../slideLayouts/slideLayout481.xml"/><Relationship Id="rId16" Type="http://schemas.openxmlformats.org/officeDocument/2006/relationships/slideLayout" Target="../slideLayouts/slideLayout495.xml"/><Relationship Id="rId20" Type="http://schemas.openxmlformats.org/officeDocument/2006/relationships/slideLayout" Target="../slideLayouts/slideLayout499.xml"/><Relationship Id="rId29" Type="http://schemas.openxmlformats.org/officeDocument/2006/relationships/slideLayout" Target="../slideLayouts/slideLayout508.xml"/><Relationship Id="rId1" Type="http://schemas.openxmlformats.org/officeDocument/2006/relationships/slideLayout" Target="../slideLayouts/slideLayout480.xml"/><Relationship Id="rId6" Type="http://schemas.openxmlformats.org/officeDocument/2006/relationships/slideLayout" Target="../slideLayouts/slideLayout485.xml"/><Relationship Id="rId11" Type="http://schemas.openxmlformats.org/officeDocument/2006/relationships/slideLayout" Target="../slideLayouts/slideLayout490.xml"/><Relationship Id="rId24" Type="http://schemas.openxmlformats.org/officeDocument/2006/relationships/slideLayout" Target="../slideLayouts/slideLayout503.xml"/><Relationship Id="rId32" Type="http://schemas.openxmlformats.org/officeDocument/2006/relationships/slideLayout" Target="../slideLayouts/slideLayout511.xml"/><Relationship Id="rId37" Type="http://schemas.openxmlformats.org/officeDocument/2006/relationships/theme" Target="../theme/theme14.xml"/><Relationship Id="rId5" Type="http://schemas.openxmlformats.org/officeDocument/2006/relationships/slideLayout" Target="../slideLayouts/slideLayout484.xml"/><Relationship Id="rId15" Type="http://schemas.openxmlformats.org/officeDocument/2006/relationships/slideLayout" Target="../slideLayouts/slideLayout494.xml"/><Relationship Id="rId23" Type="http://schemas.openxmlformats.org/officeDocument/2006/relationships/slideLayout" Target="../slideLayouts/slideLayout502.xml"/><Relationship Id="rId28" Type="http://schemas.openxmlformats.org/officeDocument/2006/relationships/slideLayout" Target="../slideLayouts/slideLayout507.xml"/><Relationship Id="rId36" Type="http://schemas.openxmlformats.org/officeDocument/2006/relationships/slideLayout" Target="../slideLayouts/slideLayout515.xml"/><Relationship Id="rId10" Type="http://schemas.openxmlformats.org/officeDocument/2006/relationships/slideLayout" Target="../slideLayouts/slideLayout489.xml"/><Relationship Id="rId19" Type="http://schemas.openxmlformats.org/officeDocument/2006/relationships/slideLayout" Target="../slideLayouts/slideLayout498.xml"/><Relationship Id="rId31" Type="http://schemas.openxmlformats.org/officeDocument/2006/relationships/slideLayout" Target="../slideLayouts/slideLayout510.xml"/><Relationship Id="rId4" Type="http://schemas.openxmlformats.org/officeDocument/2006/relationships/slideLayout" Target="../slideLayouts/slideLayout483.xml"/><Relationship Id="rId9" Type="http://schemas.openxmlformats.org/officeDocument/2006/relationships/slideLayout" Target="../slideLayouts/slideLayout488.xml"/><Relationship Id="rId14" Type="http://schemas.openxmlformats.org/officeDocument/2006/relationships/slideLayout" Target="../slideLayouts/slideLayout493.xml"/><Relationship Id="rId22" Type="http://schemas.openxmlformats.org/officeDocument/2006/relationships/slideLayout" Target="../slideLayouts/slideLayout501.xml"/><Relationship Id="rId27" Type="http://schemas.openxmlformats.org/officeDocument/2006/relationships/slideLayout" Target="../slideLayouts/slideLayout506.xml"/><Relationship Id="rId30" Type="http://schemas.openxmlformats.org/officeDocument/2006/relationships/slideLayout" Target="../slideLayouts/slideLayout509.xml"/><Relationship Id="rId35" Type="http://schemas.openxmlformats.org/officeDocument/2006/relationships/slideLayout" Target="../slideLayouts/slideLayout514.xml"/><Relationship Id="rId8" Type="http://schemas.openxmlformats.org/officeDocument/2006/relationships/slideLayout" Target="../slideLayouts/slideLayout487.xml"/><Relationship Id="rId3" Type="http://schemas.openxmlformats.org/officeDocument/2006/relationships/slideLayout" Target="../slideLayouts/slideLayout48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8.xml"/><Relationship Id="rId18" Type="http://schemas.openxmlformats.org/officeDocument/2006/relationships/slideLayout" Target="../slideLayouts/slideLayout533.xml"/><Relationship Id="rId26" Type="http://schemas.openxmlformats.org/officeDocument/2006/relationships/slideLayout" Target="../slideLayouts/slideLayout541.xml"/><Relationship Id="rId21" Type="http://schemas.openxmlformats.org/officeDocument/2006/relationships/slideLayout" Target="../slideLayouts/slideLayout536.xml"/><Relationship Id="rId34" Type="http://schemas.openxmlformats.org/officeDocument/2006/relationships/slideLayout" Target="../slideLayouts/slideLayout549.xml"/><Relationship Id="rId7" Type="http://schemas.openxmlformats.org/officeDocument/2006/relationships/slideLayout" Target="../slideLayouts/slideLayout522.xml"/><Relationship Id="rId12" Type="http://schemas.openxmlformats.org/officeDocument/2006/relationships/slideLayout" Target="../slideLayouts/slideLayout527.xml"/><Relationship Id="rId17" Type="http://schemas.openxmlformats.org/officeDocument/2006/relationships/slideLayout" Target="../slideLayouts/slideLayout532.xml"/><Relationship Id="rId25" Type="http://schemas.openxmlformats.org/officeDocument/2006/relationships/slideLayout" Target="../slideLayouts/slideLayout540.xml"/><Relationship Id="rId33" Type="http://schemas.openxmlformats.org/officeDocument/2006/relationships/slideLayout" Target="../slideLayouts/slideLayout548.xml"/><Relationship Id="rId2" Type="http://schemas.openxmlformats.org/officeDocument/2006/relationships/slideLayout" Target="../slideLayouts/slideLayout517.xml"/><Relationship Id="rId16" Type="http://schemas.openxmlformats.org/officeDocument/2006/relationships/slideLayout" Target="../slideLayouts/slideLayout531.xml"/><Relationship Id="rId20" Type="http://schemas.openxmlformats.org/officeDocument/2006/relationships/slideLayout" Target="../slideLayouts/slideLayout535.xml"/><Relationship Id="rId29" Type="http://schemas.openxmlformats.org/officeDocument/2006/relationships/slideLayout" Target="../slideLayouts/slideLayout544.xml"/><Relationship Id="rId1" Type="http://schemas.openxmlformats.org/officeDocument/2006/relationships/slideLayout" Target="../slideLayouts/slideLayout516.xml"/><Relationship Id="rId6" Type="http://schemas.openxmlformats.org/officeDocument/2006/relationships/slideLayout" Target="../slideLayouts/slideLayout521.xml"/><Relationship Id="rId11" Type="http://schemas.openxmlformats.org/officeDocument/2006/relationships/slideLayout" Target="../slideLayouts/slideLayout526.xml"/><Relationship Id="rId24" Type="http://schemas.openxmlformats.org/officeDocument/2006/relationships/slideLayout" Target="../slideLayouts/slideLayout539.xml"/><Relationship Id="rId32" Type="http://schemas.openxmlformats.org/officeDocument/2006/relationships/slideLayout" Target="../slideLayouts/slideLayout547.xml"/><Relationship Id="rId37" Type="http://schemas.openxmlformats.org/officeDocument/2006/relationships/theme" Target="../theme/theme15.xml"/><Relationship Id="rId5" Type="http://schemas.openxmlformats.org/officeDocument/2006/relationships/slideLayout" Target="../slideLayouts/slideLayout520.xml"/><Relationship Id="rId15" Type="http://schemas.openxmlformats.org/officeDocument/2006/relationships/slideLayout" Target="../slideLayouts/slideLayout530.xml"/><Relationship Id="rId23" Type="http://schemas.openxmlformats.org/officeDocument/2006/relationships/slideLayout" Target="../slideLayouts/slideLayout538.xml"/><Relationship Id="rId28" Type="http://schemas.openxmlformats.org/officeDocument/2006/relationships/slideLayout" Target="../slideLayouts/slideLayout543.xml"/><Relationship Id="rId36" Type="http://schemas.openxmlformats.org/officeDocument/2006/relationships/slideLayout" Target="../slideLayouts/slideLayout551.xml"/><Relationship Id="rId10" Type="http://schemas.openxmlformats.org/officeDocument/2006/relationships/slideLayout" Target="../slideLayouts/slideLayout525.xml"/><Relationship Id="rId19" Type="http://schemas.openxmlformats.org/officeDocument/2006/relationships/slideLayout" Target="../slideLayouts/slideLayout534.xml"/><Relationship Id="rId31" Type="http://schemas.openxmlformats.org/officeDocument/2006/relationships/slideLayout" Target="../slideLayouts/slideLayout546.xml"/><Relationship Id="rId4" Type="http://schemas.openxmlformats.org/officeDocument/2006/relationships/slideLayout" Target="../slideLayouts/slideLayout519.xml"/><Relationship Id="rId9" Type="http://schemas.openxmlformats.org/officeDocument/2006/relationships/slideLayout" Target="../slideLayouts/slideLayout524.xml"/><Relationship Id="rId14" Type="http://schemas.openxmlformats.org/officeDocument/2006/relationships/slideLayout" Target="../slideLayouts/slideLayout529.xml"/><Relationship Id="rId22" Type="http://schemas.openxmlformats.org/officeDocument/2006/relationships/slideLayout" Target="../slideLayouts/slideLayout537.xml"/><Relationship Id="rId27" Type="http://schemas.openxmlformats.org/officeDocument/2006/relationships/slideLayout" Target="../slideLayouts/slideLayout542.xml"/><Relationship Id="rId30" Type="http://schemas.openxmlformats.org/officeDocument/2006/relationships/slideLayout" Target="../slideLayouts/slideLayout545.xml"/><Relationship Id="rId35" Type="http://schemas.openxmlformats.org/officeDocument/2006/relationships/slideLayout" Target="../slideLayouts/slideLayout550.xml"/><Relationship Id="rId8" Type="http://schemas.openxmlformats.org/officeDocument/2006/relationships/slideLayout" Target="../slideLayouts/slideLayout523.xml"/><Relationship Id="rId3" Type="http://schemas.openxmlformats.org/officeDocument/2006/relationships/slideLayout" Target="../slideLayouts/slideLayout518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4.xml"/><Relationship Id="rId18" Type="http://schemas.openxmlformats.org/officeDocument/2006/relationships/slideLayout" Target="../slideLayouts/slideLayout569.xml"/><Relationship Id="rId26" Type="http://schemas.openxmlformats.org/officeDocument/2006/relationships/slideLayout" Target="../slideLayouts/slideLayout577.xml"/><Relationship Id="rId21" Type="http://schemas.openxmlformats.org/officeDocument/2006/relationships/slideLayout" Target="../slideLayouts/slideLayout572.xml"/><Relationship Id="rId34" Type="http://schemas.openxmlformats.org/officeDocument/2006/relationships/slideLayout" Target="../slideLayouts/slideLayout585.xml"/><Relationship Id="rId7" Type="http://schemas.openxmlformats.org/officeDocument/2006/relationships/slideLayout" Target="../slideLayouts/slideLayout558.xml"/><Relationship Id="rId12" Type="http://schemas.openxmlformats.org/officeDocument/2006/relationships/slideLayout" Target="../slideLayouts/slideLayout563.xml"/><Relationship Id="rId17" Type="http://schemas.openxmlformats.org/officeDocument/2006/relationships/slideLayout" Target="../slideLayouts/slideLayout568.xml"/><Relationship Id="rId25" Type="http://schemas.openxmlformats.org/officeDocument/2006/relationships/slideLayout" Target="../slideLayouts/slideLayout576.xml"/><Relationship Id="rId33" Type="http://schemas.openxmlformats.org/officeDocument/2006/relationships/slideLayout" Target="../slideLayouts/slideLayout584.xml"/><Relationship Id="rId2" Type="http://schemas.openxmlformats.org/officeDocument/2006/relationships/slideLayout" Target="../slideLayouts/slideLayout553.xml"/><Relationship Id="rId16" Type="http://schemas.openxmlformats.org/officeDocument/2006/relationships/slideLayout" Target="../slideLayouts/slideLayout567.xml"/><Relationship Id="rId20" Type="http://schemas.openxmlformats.org/officeDocument/2006/relationships/slideLayout" Target="../slideLayouts/slideLayout571.xml"/><Relationship Id="rId29" Type="http://schemas.openxmlformats.org/officeDocument/2006/relationships/slideLayout" Target="../slideLayouts/slideLayout580.xml"/><Relationship Id="rId1" Type="http://schemas.openxmlformats.org/officeDocument/2006/relationships/slideLayout" Target="../slideLayouts/slideLayout552.xml"/><Relationship Id="rId6" Type="http://schemas.openxmlformats.org/officeDocument/2006/relationships/slideLayout" Target="../slideLayouts/slideLayout557.xml"/><Relationship Id="rId11" Type="http://schemas.openxmlformats.org/officeDocument/2006/relationships/slideLayout" Target="../slideLayouts/slideLayout562.xml"/><Relationship Id="rId24" Type="http://schemas.openxmlformats.org/officeDocument/2006/relationships/slideLayout" Target="../slideLayouts/slideLayout575.xml"/><Relationship Id="rId32" Type="http://schemas.openxmlformats.org/officeDocument/2006/relationships/slideLayout" Target="../slideLayouts/slideLayout583.xml"/><Relationship Id="rId37" Type="http://schemas.openxmlformats.org/officeDocument/2006/relationships/theme" Target="../theme/theme16.xml"/><Relationship Id="rId5" Type="http://schemas.openxmlformats.org/officeDocument/2006/relationships/slideLayout" Target="../slideLayouts/slideLayout556.xml"/><Relationship Id="rId15" Type="http://schemas.openxmlformats.org/officeDocument/2006/relationships/slideLayout" Target="../slideLayouts/slideLayout566.xml"/><Relationship Id="rId23" Type="http://schemas.openxmlformats.org/officeDocument/2006/relationships/slideLayout" Target="../slideLayouts/slideLayout574.xml"/><Relationship Id="rId28" Type="http://schemas.openxmlformats.org/officeDocument/2006/relationships/slideLayout" Target="../slideLayouts/slideLayout579.xml"/><Relationship Id="rId36" Type="http://schemas.openxmlformats.org/officeDocument/2006/relationships/slideLayout" Target="../slideLayouts/slideLayout587.xml"/><Relationship Id="rId10" Type="http://schemas.openxmlformats.org/officeDocument/2006/relationships/slideLayout" Target="../slideLayouts/slideLayout561.xml"/><Relationship Id="rId19" Type="http://schemas.openxmlformats.org/officeDocument/2006/relationships/slideLayout" Target="../slideLayouts/slideLayout570.xml"/><Relationship Id="rId31" Type="http://schemas.openxmlformats.org/officeDocument/2006/relationships/slideLayout" Target="../slideLayouts/slideLayout582.xml"/><Relationship Id="rId4" Type="http://schemas.openxmlformats.org/officeDocument/2006/relationships/slideLayout" Target="../slideLayouts/slideLayout555.xml"/><Relationship Id="rId9" Type="http://schemas.openxmlformats.org/officeDocument/2006/relationships/slideLayout" Target="../slideLayouts/slideLayout560.xml"/><Relationship Id="rId14" Type="http://schemas.openxmlformats.org/officeDocument/2006/relationships/slideLayout" Target="../slideLayouts/slideLayout565.xml"/><Relationship Id="rId22" Type="http://schemas.openxmlformats.org/officeDocument/2006/relationships/slideLayout" Target="../slideLayouts/slideLayout573.xml"/><Relationship Id="rId27" Type="http://schemas.openxmlformats.org/officeDocument/2006/relationships/slideLayout" Target="../slideLayouts/slideLayout578.xml"/><Relationship Id="rId30" Type="http://schemas.openxmlformats.org/officeDocument/2006/relationships/slideLayout" Target="../slideLayouts/slideLayout581.xml"/><Relationship Id="rId35" Type="http://schemas.openxmlformats.org/officeDocument/2006/relationships/slideLayout" Target="../slideLayouts/slideLayout586.xml"/><Relationship Id="rId8" Type="http://schemas.openxmlformats.org/officeDocument/2006/relationships/slideLayout" Target="../slideLayouts/slideLayout559.xml"/><Relationship Id="rId3" Type="http://schemas.openxmlformats.org/officeDocument/2006/relationships/slideLayout" Target="../slideLayouts/slideLayout554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0.xml"/><Relationship Id="rId18" Type="http://schemas.openxmlformats.org/officeDocument/2006/relationships/slideLayout" Target="../slideLayouts/slideLayout605.xml"/><Relationship Id="rId26" Type="http://schemas.openxmlformats.org/officeDocument/2006/relationships/slideLayout" Target="../slideLayouts/slideLayout613.xml"/><Relationship Id="rId21" Type="http://schemas.openxmlformats.org/officeDocument/2006/relationships/slideLayout" Target="../slideLayouts/slideLayout608.xml"/><Relationship Id="rId34" Type="http://schemas.openxmlformats.org/officeDocument/2006/relationships/slideLayout" Target="../slideLayouts/slideLayout621.xml"/><Relationship Id="rId7" Type="http://schemas.openxmlformats.org/officeDocument/2006/relationships/slideLayout" Target="../slideLayouts/slideLayout594.xml"/><Relationship Id="rId12" Type="http://schemas.openxmlformats.org/officeDocument/2006/relationships/slideLayout" Target="../slideLayouts/slideLayout599.xml"/><Relationship Id="rId17" Type="http://schemas.openxmlformats.org/officeDocument/2006/relationships/slideLayout" Target="../slideLayouts/slideLayout604.xml"/><Relationship Id="rId25" Type="http://schemas.openxmlformats.org/officeDocument/2006/relationships/slideLayout" Target="../slideLayouts/slideLayout612.xml"/><Relationship Id="rId33" Type="http://schemas.openxmlformats.org/officeDocument/2006/relationships/slideLayout" Target="../slideLayouts/slideLayout620.xml"/><Relationship Id="rId2" Type="http://schemas.openxmlformats.org/officeDocument/2006/relationships/slideLayout" Target="../slideLayouts/slideLayout589.xml"/><Relationship Id="rId16" Type="http://schemas.openxmlformats.org/officeDocument/2006/relationships/slideLayout" Target="../slideLayouts/slideLayout603.xml"/><Relationship Id="rId20" Type="http://schemas.openxmlformats.org/officeDocument/2006/relationships/slideLayout" Target="../slideLayouts/slideLayout607.xml"/><Relationship Id="rId29" Type="http://schemas.openxmlformats.org/officeDocument/2006/relationships/slideLayout" Target="../slideLayouts/slideLayout616.xml"/><Relationship Id="rId1" Type="http://schemas.openxmlformats.org/officeDocument/2006/relationships/slideLayout" Target="../slideLayouts/slideLayout588.xml"/><Relationship Id="rId6" Type="http://schemas.openxmlformats.org/officeDocument/2006/relationships/slideLayout" Target="../slideLayouts/slideLayout593.xml"/><Relationship Id="rId11" Type="http://schemas.openxmlformats.org/officeDocument/2006/relationships/slideLayout" Target="../slideLayouts/slideLayout598.xml"/><Relationship Id="rId24" Type="http://schemas.openxmlformats.org/officeDocument/2006/relationships/slideLayout" Target="../slideLayouts/slideLayout611.xml"/><Relationship Id="rId32" Type="http://schemas.openxmlformats.org/officeDocument/2006/relationships/slideLayout" Target="../slideLayouts/slideLayout619.xml"/><Relationship Id="rId37" Type="http://schemas.openxmlformats.org/officeDocument/2006/relationships/theme" Target="../theme/theme17.xml"/><Relationship Id="rId5" Type="http://schemas.openxmlformats.org/officeDocument/2006/relationships/slideLayout" Target="../slideLayouts/slideLayout592.xml"/><Relationship Id="rId15" Type="http://schemas.openxmlformats.org/officeDocument/2006/relationships/slideLayout" Target="../slideLayouts/slideLayout602.xml"/><Relationship Id="rId23" Type="http://schemas.openxmlformats.org/officeDocument/2006/relationships/slideLayout" Target="../slideLayouts/slideLayout610.xml"/><Relationship Id="rId28" Type="http://schemas.openxmlformats.org/officeDocument/2006/relationships/slideLayout" Target="../slideLayouts/slideLayout615.xml"/><Relationship Id="rId36" Type="http://schemas.openxmlformats.org/officeDocument/2006/relationships/slideLayout" Target="../slideLayouts/slideLayout623.xml"/><Relationship Id="rId10" Type="http://schemas.openxmlformats.org/officeDocument/2006/relationships/slideLayout" Target="../slideLayouts/slideLayout597.xml"/><Relationship Id="rId19" Type="http://schemas.openxmlformats.org/officeDocument/2006/relationships/slideLayout" Target="../slideLayouts/slideLayout606.xml"/><Relationship Id="rId31" Type="http://schemas.openxmlformats.org/officeDocument/2006/relationships/slideLayout" Target="../slideLayouts/slideLayout618.xml"/><Relationship Id="rId4" Type="http://schemas.openxmlformats.org/officeDocument/2006/relationships/slideLayout" Target="../slideLayouts/slideLayout591.xml"/><Relationship Id="rId9" Type="http://schemas.openxmlformats.org/officeDocument/2006/relationships/slideLayout" Target="../slideLayouts/slideLayout596.xml"/><Relationship Id="rId14" Type="http://schemas.openxmlformats.org/officeDocument/2006/relationships/slideLayout" Target="../slideLayouts/slideLayout601.xml"/><Relationship Id="rId22" Type="http://schemas.openxmlformats.org/officeDocument/2006/relationships/slideLayout" Target="../slideLayouts/slideLayout609.xml"/><Relationship Id="rId27" Type="http://schemas.openxmlformats.org/officeDocument/2006/relationships/slideLayout" Target="../slideLayouts/slideLayout614.xml"/><Relationship Id="rId30" Type="http://schemas.openxmlformats.org/officeDocument/2006/relationships/slideLayout" Target="../slideLayouts/slideLayout617.xml"/><Relationship Id="rId35" Type="http://schemas.openxmlformats.org/officeDocument/2006/relationships/slideLayout" Target="../slideLayouts/slideLayout622.xml"/><Relationship Id="rId8" Type="http://schemas.openxmlformats.org/officeDocument/2006/relationships/slideLayout" Target="../slideLayouts/slideLayout595.xml"/><Relationship Id="rId3" Type="http://schemas.openxmlformats.org/officeDocument/2006/relationships/slideLayout" Target="../slideLayouts/slideLayout590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6.xml"/><Relationship Id="rId18" Type="http://schemas.openxmlformats.org/officeDocument/2006/relationships/slideLayout" Target="../slideLayouts/slideLayout641.xml"/><Relationship Id="rId26" Type="http://schemas.openxmlformats.org/officeDocument/2006/relationships/slideLayout" Target="../slideLayouts/slideLayout649.xml"/><Relationship Id="rId21" Type="http://schemas.openxmlformats.org/officeDocument/2006/relationships/slideLayout" Target="../slideLayouts/slideLayout644.xml"/><Relationship Id="rId34" Type="http://schemas.openxmlformats.org/officeDocument/2006/relationships/slideLayout" Target="../slideLayouts/slideLayout657.xml"/><Relationship Id="rId7" Type="http://schemas.openxmlformats.org/officeDocument/2006/relationships/slideLayout" Target="../slideLayouts/slideLayout630.xml"/><Relationship Id="rId12" Type="http://schemas.openxmlformats.org/officeDocument/2006/relationships/slideLayout" Target="../slideLayouts/slideLayout635.xml"/><Relationship Id="rId17" Type="http://schemas.openxmlformats.org/officeDocument/2006/relationships/slideLayout" Target="../slideLayouts/slideLayout640.xml"/><Relationship Id="rId25" Type="http://schemas.openxmlformats.org/officeDocument/2006/relationships/slideLayout" Target="../slideLayouts/slideLayout648.xml"/><Relationship Id="rId33" Type="http://schemas.openxmlformats.org/officeDocument/2006/relationships/slideLayout" Target="../slideLayouts/slideLayout656.xml"/><Relationship Id="rId2" Type="http://schemas.openxmlformats.org/officeDocument/2006/relationships/slideLayout" Target="../slideLayouts/slideLayout625.xml"/><Relationship Id="rId16" Type="http://schemas.openxmlformats.org/officeDocument/2006/relationships/slideLayout" Target="../slideLayouts/slideLayout639.xml"/><Relationship Id="rId20" Type="http://schemas.openxmlformats.org/officeDocument/2006/relationships/slideLayout" Target="../slideLayouts/slideLayout643.xml"/><Relationship Id="rId29" Type="http://schemas.openxmlformats.org/officeDocument/2006/relationships/slideLayout" Target="../slideLayouts/slideLayout652.xml"/><Relationship Id="rId1" Type="http://schemas.openxmlformats.org/officeDocument/2006/relationships/slideLayout" Target="../slideLayouts/slideLayout624.xml"/><Relationship Id="rId6" Type="http://schemas.openxmlformats.org/officeDocument/2006/relationships/slideLayout" Target="../slideLayouts/slideLayout629.xml"/><Relationship Id="rId11" Type="http://schemas.openxmlformats.org/officeDocument/2006/relationships/slideLayout" Target="../slideLayouts/slideLayout634.xml"/><Relationship Id="rId24" Type="http://schemas.openxmlformats.org/officeDocument/2006/relationships/slideLayout" Target="../slideLayouts/slideLayout647.xml"/><Relationship Id="rId32" Type="http://schemas.openxmlformats.org/officeDocument/2006/relationships/slideLayout" Target="../slideLayouts/slideLayout655.xml"/><Relationship Id="rId37" Type="http://schemas.openxmlformats.org/officeDocument/2006/relationships/theme" Target="../theme/theme18.xml"/><Relationship Id="rId5" Type="http://schemas.openxmlformats.org/officeDocument/2006/relationships/slideLayout" Target="../slideLayouts/slideLayout628.xml"/><Relationship Id="rId15" Type="http://schemas.openxmlformats.org/officeDocument/2006/relationships/slideLayout" Target="../slideLayouts/slideLayout638.xml"/><Relationship Id="rId23" Type="http://schemas.openxmlformats.org/officeDocument/2006/relationships/slideLayout" Target="../slideLayouts/slideLayout646.xml"/><Relationship Id="rId28" Type="http://schemas.openxmlformats.org/officeDocument/2006/relationships/slideLayout" Target="../slideLayouts/slideLayout651.xml"/><Relationship Id="rId36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33.xml"/><Relationship Id="rId19" Type="http://schemas.openxmlformats.org/officeDocument/2006/relationships/slideLayout" Target="../slideLayouts/slideLayout642.xml"/><Relationship Id="rId31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27.xml"/><Relationship Id="rId9" Type="http://schemas.openxmlformats.org/officeDocument/2006/relationships/slideLayout" Target="../slideLayouts/slideLayout632.xml"/><Relationship Id="rId14" Type="http://schemas.openxmlformats.org/officeDocument/2006/relationships/slideLayout" Target="../slideLayouts/slideLayout637.xml"/><Relationship Id="rId22" Type="http://schemas.openxmlformats.org/officeDocument/2006/relationships/slideLayout" Target="../slideLayouts/slideLayout645.xml"/><Relationship Id="rId27" Type="http://schemas.openxmlformats.org/officeDocument/2006/relationships/slideLayout" Target="../slideLayouts/slideLayout650.xml"/><Relationship Id="rId30" Type="http://schemas.openxmlformats.org/officeDocument/2006/relationships/slideLayout" Target="../slideLayouts/slideLayout653.xml"/><Relationship Id="rId35" Type="http://schemas.openxmlformats.org/officeDocument/2006/relationships/slideLayout" Target="../slideLayouts/slideLayout658.xml"/><Relationship Id="rId8" Type="http://schemas.openxmlformats.org/officeDocument/2006/relationships/slideLayout" Target="../slideLayouts/slideLayout631.xml"/><Relationship Id="rId3" Type="http://schemas.openxmlformats.org/officeDocument/2006/relationships/slideLayout" Target="../slideLayouts/slideLayout626.xml"/></Relationships>
</file>

<file path=ppt/slideMasters/_rels/slideMaster19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85.xml"/><Relationship Id="rId21" Type="http://schemas.openxmlformats.org/officeDocument/2006/relationships/slideLayout" Target="../slideLayouts/slideLayout680.xml"/><Relationship Id="rId42" Type="http://schemas.openxmlformats.org/officeDocument/2006/relationships/slideLayout" Target="../slideLayouts/slideLayout701.xml"/><Relationship Id="rId47" Type="http://schemas.openxmlformats.org/officeDocument/2006/relationships/slideLayout" Target="../slideLayouts/slideLayout706.xml"/><Relationship Id="rId63" Type="http://schemas.openxmlformats.org/officeDocument/2006/relationships/slideLayout" Target="../slideLayouts/slideLayout722.xml"/><Relationship Id="rId68" Type="http://schemas.openxmlformats.org/officeDocument/2006/relationships/slideLayout" Target="../slideLayouts/slideLayout727.xml"/><Relationship Id="rId2" Type="http://schemas.openxmlformats.org/officeDocument/2006/relationships/slideLayout" Target="../slideLayouts/slideLayout661.xml"/><Relationship Id="rId16" Type="http://schemas.openxmlformats.org/officeDocument/2006/relationships/slideLayout" Target="../slideLayouts/slideLayout675.xml"/><Relationship Id="rId29" Type="http://schemas.openxmlformats.org/officeDocument/2006/relationships/slideLayout" Target="../slideLayouts/slideLayout688.xml"/><Relationship Id="rId11" Type="http://schemas.openxmlformats.org/officeDocument/2006/relationships/slideLayout" Target="../slideLayouts/slideLayout670.xml"/><Relationship Id="rId24" Type="http://schemas.openxmlformats.org/officeDocument/2006/relationships/slideLayout" Target="../slideLayouts/slideLayout683.xml"/><Relationship Id="rId32" Type="http://schemas.openxmlformats.org/officeDocument/2006/relationships/slideLayout" Target="../slideLayouts/slideLayout691.xml"/><Relationship Id="rId37" Type="http://schemas.openxmlformats.org/officeDocument/2006/relationships/slideLayout" Target="../slideLayouts/slideLayout696.xml"/><Relationship Id="rId40" Type="http://schemas.openxmlformats.org/officeDocument/2006/relationships/slideLayout" Target="../slideLayouts/slideLayout699.xml"/><Relationship Id="rId45" Type="http://schemas.openxmlformats.org/officeDocument/2006/relationships/slideLayout" Target="../slideLayouts/slideLayout704.xml"/><Relationship Id="rId53" Type="http://schemas.openxmlformats.org/officeDocument/2006/relationships/slideLayout" Target="../slideLayouts/slideLayout712.xml"/><Relationship Id="rId58" Type="http://schemas.openxmlformats.org/officeDocument/2006/relationships/slideLayout" Target="../slideLayouts/slideLayout717.xml"/><Relationship Id="rId66" Type="http://schemas.openxmlformats.org/officeDocument/2006/relationships/slideLayout" Target="../slideLayouts/slideLayout725.xml"/><Relationship Id="rId5" Type="http://schemas.openxmlformats.org/officeDocument/2006/relationships/slideLayout" Target="../slideLayouts/slideLayout664.xml"/><Relationship Id="rId61" Type="http://schemas.openxmlformats.org/officeDocument/2006/relationships/slideLayout" Target="../slideLayouts/slideLayout720.xml"/><Relationship Id="rId19" Type="http://schemas.openxmlformats.org/officeDocument/2006/relationships/slideLayout" Target="../slideLayouts/slideLayout678.xml"/><Relationship Id="rId14" Type="http://schemas.openxmlformats.org/officeDocument/2006/relationships/slideLayout" Target="../slideLayouts/slideLayout673.xml"/><Relationship Id="rId22" Type="http://schemas.openxmlformats.org/officeDocument/2006/relationships/slideLayout" Target="../slideLayouts/slideLayout681.xml"/><Relationship Id="rId27" Type="http://schemas.openxmlformats.org/officeDocument/2006/relationships/slideLayout" Target="../slideLayouts/slideLayout686.xml"/><Relationship Id="rId30" Type="http://schemas.openxmlformats.org/officeDocument/2006/relationships/slideLayout" Target="../slideLayouts/slideLayout689.xml"/><Relationship Id="rId35" Type="http://schemas.openxmlformats.org/officeDocument/2006/relationships/slideLayout" Target="../slideLayouts/slideLayout694.xml"/><Relationship Id="rId43" Type="http://schemas.openxmlformats.org/officeDocument/2006/relationships/slideLayout" Target="../slideLayouts/slideLayout702.xml"/><Relationship Id="rId48" Type="http://schemas.openxmlformats.org/officeDocument/2006/relationships/slideLayout" Target="../slideLayouts/slideLayout707.xml"/><Relationship Id="rId56" Type="http://schemas.openxmlformats.org/officeDocument/2006/relationships/slideLayout" Target="../slideLayouts/slideLayout715.xml"/><Relationship Id="rId64" Type="http://schemas.openxmlformats.org/officeDocument/2006/relationships/slideLayout" Target="../slideLayouts/slideLayout723.xml"/><Relationship Id="rId69" Type="http://schemas.openxmlformats.org/officeDocument/2006/relationships/slideLayout" Target="../slideLayouts/slideLayout728.xml"/><Relationship Id="rId8" Type="http://schemas.openxmlformats.org/officeDocument/2006/relationships/slideLayout" Target="../slideLayouts/slideLayout667.xml"/><Relationship Id="rId51" Type="http://schemas.openxmlformats.org/officeDocument/2006/relationships/slideLayout" Target="../slideLayouts/slideLayout710.xml"/><Relationship Id="rId72" Type="http://schemas.openxmlformats.org/officeDocument/2006/relationships/slideLayout" Target="../slideLayouts/slideLayout731.xml"/><Relationship Id="rId3" Type="http://schemas.openxmlformats.org/officeDocument/2006/relationships/slideLayout" Target="../slideLayouts/slideLayout662.xml"/><Relationship Id="rId12" Type="http://schemas.openxmlformats.org/officeDocument/2006/relationships/slideLayout" Target="../slideLayouts/slideLayout671.xml"/><Relationship Id="rId17" Type="http://schemas.openxmlformats.org/officeDocument/2006/relationships/slideLayout" Target="../slideLayouts/slideLayout676.xml"/><Relationship Id="rId25" Type="http://schemas.openxmlformats.org/officeDocument/2006/relationships/slideLayout" Target="../slideLayouts/slideLayout684.xml"/><Relationship Id="rId33" Type="http://schemas.openxmlformats.org/officeDocument/2006/relationships/slideLayout" Target="../slideLayouts/slideLayout692.xml"/><Relationship Id="rId38" Type="http://schemas.openxmlformats.org/officeDocument/2006/relationships/slideLayout" Target="../slideLayouts/slideLayout697.xml"/><Relationship Id="rId46" Type="http://schemas.openxmlformats.org/officeDocument/2006/relationships/slideLayout" Target="../slideLayouts/slideLayout705.xml"/><Relationship Id="rId59" Type="http://schemas.openxmlformats.org/officeDocument/2006/relationships/slideLayout" Target="../slideLayouts/slideLayout718.xml"/><Relationship Id="rId67" Type="http://schemas.openxmlformats.org/officeDocument/2006/relationships/slideLayout" Target="../slideLayouts/slideLayout726.xml"/><Relationship Id="rId20" Type="http://schemas.openxmlformats.org/officeDocument/2006/relationships/slideLayout" Target="../slideLayouts/slideLayout679.xml"/><Relationship Id="rId41" Type="http://schemas.openxmlformats.org/officeDocument/2006/relationships/slideLayout" Target="../slideLayouts/slideLayout700.xml"/><Relationship Id="rId54" Type="http://schemas.openxmlformats.org/officeDocument/2006/relationships/slideLayout" Target="../slideLayouts/slideLayout713.xml"/><Relationship Id="rId62" Type="http://schemas.openxmlformats.org/officeDocument/2006/relationships/slideLayout" Target="../slideLayouts/slideLayout721.xml"/><Relationship Id="rId70" Type="http://schemas.openxmlformats.org/officeDocument/2006/relationships/slideLayout" Target="../slideLayouts/slideLayout729.xml"/><Relationship Id="rId1" Type="http://schemas.openxmlformats.org/officeDocument/2006/relationships/slideLayout" Target="../slideLayouts/slideLayout660.xml"/><Relationship Id="rId6" Type="http://schemas.openxmlformats.org/officeDocument/2006/relationships/slideLayout" Target="../slideLayouts/slideLayout665.xml"/><Relationship Id="rId15" Type="http://schemas.openxmlformats.org/officeDocument/2006/relationships/slideLayout" Target="../slideLayouts/slideLayout674.xml"/><Relationship Id="rId23" Type="http://schemas.openxmlformats.org/officeDocument/2006/relationships/slideLayout" Target="../slideLayouts/slideLayout682.xml"/><Relationship Id="rId28" Type="http://schemas.openxmlformats.org/officeDocument/2006/relationships/slideLayout" Target="../slideLayouts/slideLayout687.xml"/><Relationship Id="rId36" Type="http://schemas.openxmlformats.org/officeDocument/2006/relationships/slideLayout" Target="../slideLayouts/slideLayout695.xml"/><Relationship Id="rId49" Type="http://schemas.openxmlformats.org/officeDocument/2006/relationships/slideLayout" Target="../slideLayouts/slideLayout708.xml"/><Relationship Id="rId57" Type="http://schemas.openxmlformats.org/officeDocument/2006/relationships/slideLayout" Target="../slideLayouts/slideLayout716.xml"/><Relationship Id="rId10" Type="http://schemas.openxmlformats.org/officeDocument/2006/relationships/slideLayout" Target="../slideLayouts/slideLayout669.xml"/><Relationship Id="rId31" Type="http://schemas.openxmlformats.org/officeDocument/2006/relationships/slideLayout" Target="../slideLayouts/slideLayout690.xml"/><Relationship Id="rId44" Type="http://schemas.openxmlformats.org/officeDocument/2006/relationships/slideLayout" Target="../slideLayouts/slideLayout703.xml"/><Relationship Id="rId52" Type="http://schemas.openxmlformats.org/officeDocument/2006/relationships/slideLayout" Target="../slideLayouts/slideLayout711.xml"/><Relationship Id="rId60" Type="http://schemas.openxmlformats.org/officeDocument/2006/relationships/slideLayout" Target="../slideLayouts/slideLayout719.xml"/><Relationship Id="rId65" Type="http://schemas.openxmlformats.org/officeDocument/2006/relationships/slideLayout" Target="../slideLayouts/slideLayout724.xml"/><Relationship Id="rId73" Type="http://schemas.openxmlformats.org/officeDocument/2006/relationships/theme" Target="../theme/theme19.xml"/><Relationship Id="rId4" Type="http://schemas.openxmlformats.org/officeDocument/2006/relationships/slideLayout" Target="../slideLayouts/slideLayout663.xml"/><Relationship Id="rId9" Type="http://schemas.openxmlformats.org/officeDocument/2006/relationships/slideLayout" Target="../slideLayouts/slideLayout668.xml"/><Relationship Id="rId13" Type="http://schemas.openxmlformats.org/officeDocument/2006/relationships/slideLayout" Target="../slideLayouts/slideLayout672.xml"/><Relationship Id="rId18" Type="http://schemas.openxmlformats.org/officeDocument/2006/relationships/slideLayout" Target="../slideLayouts/slideLayout677.xml"/><Relationship Id="rId39" Type="http://schemas.openxmlformats.org/officeDocument/2006/relationships/slideLayout" Target="../slideLayouts/slideLayout698.xml"/><Relationship Id="rId34" Type="http://schemas.openxmlformats.org/officeDocument/2006/relationships/slideLayout" Target="../slideLayouts/slideLayout693.xml"/><Relationship Id="rId50" Type="http://schemas.openxmlformats.org/officeDocument/2006/relationships/slideLayout" Target="../slideLayouts/slideLayout709.xml"/><Relationship Id="rId55" Type="http://schemas.openxmlformats.org/officeDocument/2006/relationships/slideLayout" Target="../slideLayouts/slideLayout714.xml"/><Relationship Id="rId7" Type="http://schemas.openxmlformats.org/officeDocument/2006/relationships/slideLayout" Target="../slideLayouts/slideLayout666.xml"/><Relationship Id="rId71" Type="http://schemas.openxmlformats.org/officeDocument/2006/relationships/slideLayout" Target="../slideLayouts/slideLayout7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4.xml"/><Relationship Id="rId18" Type="http://schemas.openxmlformats.org/officeDocument/2006/relationships/slideLayout" Target="../slideLayouts/slideLayout749.xml"/><Relationship Id="rId26" Type="http://schemas.openxmlformats.org/officeDocument/2006/relationships/slideLayout" Target="../slideLayouts/slideLayout757.xml"/><Relationship Id="rId21" Type="http://schemas.openxmlformats.org/officeDocument/2006/relationships/slideLayout" Target="../slideLayouts/slideLayout752.xml"/><Relationship Id="rId34" Type="http://schemas.openxmlformats.org/officeDocument/2006/relationships/slideLayout" Target="../slideLayouts/slideLayout765.xml"/><Relationship Id="rId7" Type="http://schemas.openxmlformats.org/officeDocument/2006/relationships/slideLayout" Target="../slideLayouts/slideLayout738.xml"/><Relationship Id="rId12" Type="http://schemas.openxmlformats.org/officeDocument/2006/relationships/slideLayout" Target="../slideLayouts/slideLayout743.xml"/><Relationship Id="rId17" Type="http://schemas.openxmlformats.org/officeDocument/2006/relationships/slideLayout" Target="../slideLayouts/slideLayout748.xml"/><Relationship Id="rId25" Type="http://schemas.openxmlformats.org/officeDocument/2006/relationships/slideLayout" Target="../slideLayouts/slideLayout756.xml"/><Relationship Id="rId33" Type="http://schemas.openxmlformats.org/officeDocument/2006/relationships/slideLayout" Target="../slideLayouts/slideLayout764.xml"/><Relationship Id="rId2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47.xml"/><Relationship Id="rId20" Type="http://schemas.openxmlformats.org/officeDocument/2006/relationships/slideLayout" Target="../slideLayouts/slideLayout751.xml"/><Relationship Id="rId29" Type="http://schemas.openxmlformats.org/officeDocument/2006/relationships/slideLayout" Target="../slideLayouts/slideLayout760.xml"/><Relationship Id="rId1" Type="http://schemas.openxmlformats.org/officeDocument/2006/relationships/slideLayout" Target="../slideLayouts/slideLayout732.xml"/><Relationship Id="rId6" Type="http://schemas.openxmlformats.org/officeDocument/2006/relationships/slideLayout" Target="../slideLayouts/slideLayout737.xml"/><Relationship Id="rId11" Type="http://schemas.openxmlformats.org/officeDocument/2006/relationships/slideLayout" Target="../slideLayouts/slideLayout742.xml"/><Relationship Id="rId24" Type="http://schemas.openxmlformats.org/officeDocument/2006/relationships/slideLayout" Target="../slideLayouts/slideLayout755.xml"/><Relationship Id="rId32" Type="http://schemas.openxmlformats.org/officeDocument/2006/relationships/slideLayout" Target="../slideLayouts/slideLayout763.xml"/><Relationship Id="rId37" Type="http://schemas.openxmlformats.org/officeDocument/2006/relationships/theme" Target="../theme/theme20.xml"/><Relationship Id="rId5" Type="http://schemas.openxmlformats.org/officeDocument/2006/relationships/slideLayout" Target="../slideLayouts/slideLayout736.xml"/><Relationship Id="rId15" Type="http://schemas.openxmlformats.org/officeDocument/2006/relationships/slideLayout" Target="../slideLayouts/slideLayout746.xml"/><Relationship Id="rId23" Type="http://schemas.openxmlformats.org/officeDocument/2006/relationships/slideLayout" Target="../slideLayouts/slideLayout754.xml"/><Relationship Id="rId28" Type="http://schemas.openxmlformats.org/officeDocument/2006/relationships/slideLayout" Target="../slideLayouts/slideLayout759.xml"/><Relationship Id="rId36" Type="http://schemas.openxmlformats.org/officeDocument/2006/relationships/slideLayout" Target="../slideLayouts/slideLayout767.xml"/><Relationship Id="rId10" Type="http://schemas.openxmlformats.org/officeDocument/2006/relationships/slideLayout" Target="../slideLayouts/slideLayout741.xml"/><Relationship Id="rId19" Type="http://schemas.openxmlformats.org/officeDocument/2006/relationships/slideLayout" Target="../slideLayouts/slideLayout750.xml"/><Relationship Id="rId31" Type="http://schemas.openxmlformats.org/officeDocument/2006/relationships/slideLayout" Target="../slideLayouts/slideLayout762.xml"/><Relationship Id="rId4" Type="http://schemas.openxmlformats.org/officeDocument/2006/relationships/slideLayout" Target="../slideLayouts/slideLayout735.xml"/><Relationship Id="rId9" Type="http://schemas.openxmlformats.org/officeDocument/2006/relationships/slideLayout" Target="../slideLayouts/slideLayout740.xml"/><Relationship Id="rId14" Type="http://schemas.openxmlformats.org/officeDocument/2006/relationships/slideLayout" Target="../slideLayouts/slideLayout745.xml"/><Relationship Id="rId22" Type="http://schemas.openxmlformats.org/officeDocument/2006/relationships/slideLayout" Target="../slideLayouts/slideLayout753.xml"/><Relationship Id="rId27" Type="http://schemas.openxmlformats.org/officeDocument/2006/relationships/slideLayout" Target="../slideLayouts/slideLayout758.xml"/><Relationship Id="rId30" Type="http://schemas.openxmlformats.org/officeDocument/2006/relationships/slideLayout" Target="../slideLayouts/slideLayout761.xml"/><Relationship Id="rId35" Type="http://schemas.openxmlformats.org/officeDocument/2006/relationships/slideLayout" Target="../slideLayouts/slideLayout766.xml"/><Relationship Id="rId8" Type="http://schemas.openxmlformats.org/officeDocument/2006/relationships/slideLayout" Target="../slideLayouts/slideLayout739.xml"/><Relationship Id="rId3" Type="http://schemas.openxmlformats.org/officeDocument/2006/relationships/slideLayout" Target="../slideLayouts/slideLayout734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0.xml"/><Relationship Id="rId18" Type="http://schemas.openxmlformats.org/officeDocument/2006/relationships/slideLayout" Target="../slideLayouts/slideLayout785.xml"/><Relationship Id="rId26" Type="http://schemas.openxmlformats.org/officeDocument/2006/relationships/slideLayout" Target="../slideLayouts/slideLayout793.xml"/><Relationship Id="rId21" Type="http://schemas.openxmlformats.org/officeDocument/2006/relationships/slideLayout" Target="../slideLayouts/slideLayout788.xml"/><Relationship Id="rId34" Type="http://schemas.openxmlformats.org/officeDocument/2006/relationships/slideLayout" Target="../slideLayouts/slideLayout801.xml"/><Relationship Id="rId7" Type="http://schemas.openxmlformats.org/officeDocument/2006/relationships/slideLayout" Target="../slideLayouts/slideLayout774.xml"/><Relationship Id="rId12" Type="http://schemas.openxmlformats.org/officeDocument/2006/relationships/slideLayout" Target="../slideLayouts/slideLayout779.xml"/><Relationship Id="rId17" Type="http://schemas.openxmlformats.org/officeDocument/2006/relationships/slideLayout" Target="../slideLayouts/slideLayout784.xml"/><Relationship Id="rId25" Type="http://schemas.openxmlformats.org/officeDocument/2006/relationships/slideLayout" Target="../slideLayouts/slideLayout792.xml"/><Relationship Id="rId33" Type="http://schemas.openxmlformats.org/officeDocument/2006/relationships/slideLayout" Target="../slideLayouts/slideLayout800.xml"/><Relationship Id="rId2" Type="http://schemas.openxmlformats.org/officeDocument/2006/relationships/slideLayout" Target="../slideLayouts/slideLayout769.xml"/><Relationship Id="rId16" Type="http://schemas.openxmlformats.org/officeDocument/2006/relationships/slideLayout" Target="../slideLayouts/slideLayout783.xml"/><Relationship Id="rId20" Type="http://schemas.openxmlformats.org/officeDocument/2006/relationships/slideLayout" Target="../slideLayouts/slideLayout787.xml"/><Relationship Id="rId29" Type="http://schemas.openxmlformats.org/officeDocument/2006/relationships/slideLayout" Target="../slideLayouts/slideLayout796.xml"/><Relationship Id="rId1" Type="http://schemas.openxmlformats.org/officeDocument/2006/relationships/slideLayout" Target="../slideLayouts/slideLayout768.xml"/><Relationship Id="rId6" Type="http://schemas.openxmlformats.org/officeDocument/2006/relationships/slideLayout" Target="../slideLayouts/slideLayout773.xml"/><Relationship Id="rId11" Type="http://schemas.openxmlformats.org/officeDocument/2006/relationships/slideLayout" Target="../slideLayouts/slideLayout778.xml"/><Relationship Id="rId24" Type="http://schemas.openxmlformats.org/officeDocument/2006/relationships/slideLayout" Target="../slideLayouts/slideLayout791.xml"/><Relationship Id="rId32" Type="http://schemas.openxmlformats.org/officeDocument/2006/relationships/slideLayout" Target="../slideLayouts/slideLayout799.xml"/><Relationship Id="rId37" Type="http://schemas.openxmlformats.org/officeDocument/2006/relationships/theme" Target="../theme/theme21.xml"/><Relationship Id="rId5" Type="http://schemas.openxmlformats.org/officeDocument/2006/relationships/slideLayout" Target="../slideLayouts/slideLayout772.xml"/><Relationship Id="rId15" Type="http://schemas.openxmlformats.org/officeDocument/2006/relationships/slideLayout" Target="../slideLayouts/slideLayout782.xml"/><Relationship Id="rId23" Type="http://schemas.openxmlformats.org/officeDocument/2006/relationships/slideLayout" Target="../slideLayouts/slideLayout790.xml"/><Relationship Id="rId28" Type="http://schemas.openxmlformats.org/officeDocument/2006/relationships/slideLayout" Target="../slideLayouts/slideLayout795.xml"/><Relationship Id="rId36" Type="http://schemas.openxmlformats.org/officeDocument/2006/relationships/slideLayout" Target="../slideLayouts/slideLayout803.xml"/><Relationship Id="rId10" Type="http://schemas.openxmlformats.org/officeDocument/2006/relationships/slideLayout" Target="../slideLayouts/slideLayout777.xml"/><Relationship Id="rId19" Type="http://schemas.openxmlformats.org/officeDocument/2006/relationships/slideLayout" Target="../slideLayouts/slideLayout786.xml"/><Relationship Id="rId31" Type="http://schemas.openxmlformats.org/officeDocument/2006/relationships/slideLayout" Target="../slideLayouts/slideLayout798.xml"/><Relationship Id="rId4" Type="http://schemas.openxmlformats.org/officeDocument/2006/relationships/slideLayout" Target="../slideLayouts/slideLayout771.xml"/><Relationship Id="rId9" Type="http://schemas.openxmlformats.org/officeDocument/2006/relationships/slideLayout" Target="../slideLayouts/slideLayout776.xml"/><Relationship Id="rId14" Type="http://schemas.openxmlformats.org/officeDocument/2006/relationships/slideLayout" Target="../slideLayouts/slideLayout781.xml"/><Relationship Id="rId22" Type="http://schemas.openxmlformats.org/officeDocument/2006/relationships/slideLayout" Target="../slideLayouts/slideLayout789.xml"/><Relationship Id="rId27" Type="http://schemas.openxmlformats.org/officeDocument/2006/relationships/slideLayout" Target="../slideLayouts/slideLayout794.xml"/><Relationship Id="rId30" Type="http://schemas.openxmlformats.org/officeDocument/2006/relationships/slideLayout" Target="../slideLayouts/slideLayout797.xml"/><Relationship Id="rId35" Type="http://schemas.openxmlformats.org/officeDocument/2006/relationships/slideLayout" Target="../slideLayouts/slideLayout802.xml"/><Relationship Id="rId8" Type="http://schemas.openxmlformats.org/officeDocument/2006/relationships/slideLayout" Target="../slideLayouts/slideLayout775.xml"/><Relationship Id="rId3" Type="http://schemas.openxmlformats.org/officeDocument/2006/relationships/slideLayout" Target="../slideLayouts/slideLayout770.xml"/></Relationships>
</file>

<file path=ppt/slideMasters/_rels/slideMaster2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6.xml"/><Relationship Id="rId18" Type="http://schemas.openxmlformats.org/officeDocument/2006/relationships/slideLayout" Target="../slideLayouts/slideLayout821.xml"/><Relationship Id="rId26" Type="http://schemas.openxmlformats.org/officeDocument/2006/relationships/slideLayout" Target="../slideLayouts/slideLayout829.xml"/><Relationship Id="rId21" Type="http://schemas.openxmlformats.org/officeDocument/2006/relationships/slideLayout" Target="../slideLayouts/slideLayout824.xml"/><Relationship Id="rId34" Type="http://schemas.openxmlformats.org/officeDocument/2006/relationships/slideLayout" Target="../slideLayouts/slideLayout837.xml"/><Relationship Id="rId7" Type="http://schemas.openxmlformats.org/officeDocument/2006/relationships/slideLayout" Target="../slideLayouts/slideLayout810.xml"/><Relationship Id="rId12" Type="http://schemas.openxmlformats.org/officeDocument/2006/relationships/slideLayout" Target="../slideLayouts/slideLayout815.xml"/><Relationship Id="rId17" Type="http://schemas.openxmlformats.org/officeDocument/2006/relationships/slideLayout" Target="../slideLayouts/slideLayout820.xml"/><Relationship Id="rId25" Type="http://schemas.openxmlformats.org/officeDocument/2006/relationships/slideLayout" Target="../slideLayouts/slideLayout828.xml"/><Relationship Id="rId33" Type="http://schemas.openxmlformats.org/officeDocument/2006/relationships/slideLayout" Target="../slideLayouts/slideLayout836.xml"/><Relationship Id="rId2" Type="http://schemas.openxmlformats.org/officeDocument/2006/relationships/slideLayout" Target="../slideLayouts/slideLayout805.xml"/><Relationship Id="rId16" Type="http://schemas.openxmlformats.org/officeDocument/2006/relationships/slideLayout" Target="../slideLayouts/slideLayout819.xml"/><Relationship Id="rId20" Type="http://schemas.openxmlformats.org/officeDocument/2006/relationships/slideLayout" Target="../slideLayouts/slideLayout823.xml"/><Relationship Id="rId29" Type="http://schemas.openxmlformats.org/officeDocument/2006/relationships/slideLayout" Target="../slideLayouts/slideLayout832.xml"/><Relationship Id="rId1" Type="http://schemas.openxmlformats.org/officeDocument/2006/relationships/slideLayout" Target="../slideLayouts/slideLayout804.xml"/><Relationship Id="rId6" Type="http://schemas.openxmlformats.org/officeDocument/2006/relationships/slideLayout" Target="../slideLayouts/slideLayout809.xml"/><Relationship Id="rId11" Type="http://schemas.openxmlformats.org/officeDocument/2006/relationships/slideLayout" Target="../slideLayouts/slideLayout814.xml"/><Relationship Id="rId24" Type="http://schemas.openxmlformats.org/officeDocument/2006/relationships/slideLayout" Target="../slideLayouts/slideLayout827.xml"/><Relationship Id="rId32" Type="http://schemas.openxmlformats.org/officeDocument/2006/relationships/slideLayout" Target="../slideLayouts/slideLayout835.xml"/><Relationship Id="rId37" Type="http://schemas.openxmlformats.org/officeDocument/2006/relationships/theme" Target="../theme/theme22.xml"/><Relationship Id="rId5" Type="http://schemas.openxmlformats.org/officeDocument/2006/relationships/slideLayout" Target="../slideLayouts/slideLayout808.xml"/><Relationship Id="rId15" Type="http://schemas.openxmlformats.org/officeDocument/2006/relationships/slideLayout" Target="../slideLayouts/slideLayout818.xml"/><Relationship Id="rId23" Type="http://schemas.openxmlformats.org/officeDocument/2006/relationships/slideLayout" Target="../slideLayouts/slideLayout826.xml"/><Relationship Id="rId28" Type="http://schemas.openxmlformats.org/officeDocument/2006/relationships/slideLayout" Target="../slideLayouts/slideLayout831.xml"/><Relationship Id="rId36" Type="http://schemas.openxmlformats.org/officeDocument/2006/relationships/slideLayout" Target="../slideLayouts/slideLayout839.xml"/><Relationship Id="rId10" Type="http://schemas.openxmlformats.org/officeDocument/2006/relationships/slideLayout" Target="../slideLayouts/slideLayout813.xml"/><Relationship Id="rId19" Type="http://schemas.openxmlformats.org/officeDocument/2006/relationships/slideLayout" Target="../slideLayouts/slideLayout822.xml"/><Relationship Id="rId31" Type="http://schemas.openxmlformats.org/officeDocument/2006/relationships/slideLayout" Target="../slideLayouts/slideLayout834.xml"/><Relationship Id="rId4" Type="http://schemas.openxmlformats.org/officeDocument/2006/relationships/slideLayout" Target="../slideLayouts/slideLayout807.xml"/><Relationship Id="rId9" Type="http://schemas.openxmlformats.org/officeDocument/2006/relationships/slideLayout" Target="../slideLayouts/slideLayout812.xml"/><Relationship Id="rId14" Type="http://schemas.openxmlformats.org/officeDocument/2006/relationships/slideLayout" Target="../slideLayouts/slideLayout817.xml"/><Relationship Id="rId22" Type="http://schemas.openxmlformats.org/officeDocument/2006/relationships/slideLayout" Target="../slideLayouts/slideLayout825.xml"/><Relationship Id="rId27" Type="http://schemas.openxmlformats.org/officeDocument/2006/relationships/slideLayout" Target="../slideLayouts/slideLayout830.xml"/><Relationship Id="rId30" Type="http://schemas.openxmlformats.org/officeDocument/2006/relationships/slideLayout" Target="../slideLayouts/slideLayout833.xml"/><Relationship Id="rId35" Type="http://schemas.openxmlformats.org/officeDocument/2006/relationships/slideLayout" Target="../slideLayouts/slideLayout838.xml"/><Relationship Id="rId8" Type="http://schemas.openxmlformats.org/officeDocument/2006/relationships/slideLayout" Target="../slideLayouts/slideLayout811.xml"/><Relationship Id="rId3" Type="http://schemas.openxmlformats.org/officeDocument/2006/relationships/slideLayout" Target="../slideLayouts/slideLayout806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2.xml"/><Relationship Id="rId18" Type="http://schemas.openxmlformats.org/officeDocument/2006/relationships/slideLayout" Target="../slideLayouts/slideLayout857.xml"/><Relationship Id="rId26" Type="http://schemas.openxmlformats.org/officeDocument/2006/relationships/slideLayout" Target="../slideLayouts/slideLayout865.xml"/><Relationship Id="rId21" Type="http://schemas.openxmlformats.org/officeDocument/2006/relationships/slideLayout" Target="../slideLayouts/slideLayout860.xml"/><Relationship Id="rId34" Type="http://schemas.openxmlformats.org/officeDocument/2006/relationships/slideLayout" Target="../slideLayouts/slideLayout873.xml"/><Relationship Id="rId7" Type="http://schemas.openxmlformats.org/officeDocument/2006/relationships/slideLayout" Target="../slideLayouts/slideLayout846.xml"/><Relationship Id="rId12" Type="http://schemas.openxmlformats.org/officeDocument/2006/relationships/slideLayout" Target="../slideLayouts/slideLayout851.xml"/><Relationship Id="rId17" Type="http://schemas.openxmlformats.org/officeDocument/2006/relationships/slideLayout" Target="../slideLayouts/slideLayout856.xml"/><Relationship Id="rId25" Type="http://schemas.openxmlformats.org/officeDocument/2006/relationships/slideLayout" Target="../slideLayouts/slideLayout864.xml"/><Relationship Id="rId3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41.xml"/><Relationship Id="rId16" Type="http://schemas.openxmlformats.org/officeDocument/2006/relationships/slideLayout" Target="../slideLayouts/slideLayout855.xml"/><Relationship Id="rId20" Type="http://schemas.openxmlformats.org/officeDocument/2006/relationships/slideLayout" Target="../slideLayouts/slideLayout859.xml"/><Relationship Id="rId29" Type="http://schemas.openxmlformats.org/officeDocument/2006/relationships/slideLayout" Target="../slideLayouts/slideLayout868.xml"/><Relationship Id="rId1" Type="http://schemas.openxmlformats.org/officeDocument/2006/relationships/slideLayout" Target="../slideLayouts/slideLayout840.xml"/><Relationship Id="rId6" Type="http://schemas.openxmlformats.org/officeDocument/2006/relationships/slideLayout" Target="../slideLayouts/slideLayout845.xml"/><Relationship Id="rId11" Type="http://schemas.openxmlformats.org/officeDocument/2006/relationships/slideLayout" Target="../slideLayouts/slideLayout850.xml"/><Relationship Id="rId24" Type="http://schemas.openxmlformats.org/officeDocument/2006/relationships/slideLayout" Target="../slideLayouts/slideLayout863.xml"/><Relationship Id="rId32" Type="http://schemas.openxmlformats.org/officeDocument/2006/relationships/slideLayout" Target="../slideLayouts/slideLayout871.xml"/><Relationship Id="rId37" Type="http://schemas.openxmlformats.org/officeDocument/2006/relationships/theme" Target="../theme/theme23.xml"/><Relationship Id="rId5" Type="http://schemas.openxmlformats.org/officeDocument/2006/relationships/slideLayout" Target="../slideLayouts/slideLayout844.xml"/><Relationship Id="rId15" Type="http://schemas.openxmlformats.org/officeDocument/2006/relationships/slideLayout" Target="../slideLayouts/slideLayout854.xml"/><Relationship Id="rId23" Type="http://schemas.openxmlformats.org/officeDocument/2006/relationships/slideLayout" Target="../slideLayouts/slideLayout862.xml"/><Relationship Id="rId28" Type="http://schemas.openxmlformats.org/officeDocument/2006/relationships/slideLayout" Target="../slideLayouts/slideLayout867.xml"/><Relationship Id="rId36" Type="http://schemas.openxmlformats.org/officeDocument/2006/relationships/slideLayout" Target="../slideLayouts/slideLayout875.xml"/><Relationship Id="rId10" Type="http://schemas.openxmlformats.org/officeDocument/2006/relationships/slideLayout" Target="../slideLayouts/slideLayout849.xml"/><Relationship Id="rId19" Type="http://schemas.openxmlformats.org/officeDocument/2006/relationships/slideLayout" Target="../slideLayouts/slideLayout858.xml"/><Relationship Id="rId31" Type="http://schemas.openxmlformats.org/officeDocument/2006/relationships/slideLayout" Target="../slideLayouts/slideLayout870.xml"/><Relationship Id="rId4" Type="http://schemas.openxmlformats.org/officeDocument/2006/relationships/slideLayout" Target="../slideLayouts/slideLayout843.xml"/><Relationship Id="rId9" Type="http://schemas.openxmlformats.org/officeDocument/2006/relationships/slideLayout" Target="../slideLayouts/slideLayout848.xml"/><Relationship Id="rId14" Type="http://schemas.openxmlformats.org/officeDocument/2006/relationships/slideLayout" Target="../slideLayouts/slideLayout853.xml"/><Relationship Id="rId22" Type="http://schemas.openxmlformats.org/officeDocument/2006/relationships/slideLayout" Target="../slideLayouts/slideLayout861.xml"/><Relationship Id="rId27" Type="http://schemas.openxmlformats.org/officeDocument/2006/relationships/slideLayout" Target="../slideLayouts/slideLayout866.xml"/><Relationship Id="rId30" Type="http://schemas.openxmlformats.org/officeDocument/2006/relationships/slideLayout" Target="../slideLayouts/slideLayout869.xml"/><Relationship Id="rId35" Type="http://schemas.openxmlformats.org/officeDocument/2006/relationships/slideLayout" Target="../slideLayouts/slideLayout874.xml"/><Relationship Id="rId8" Type="http://schemas.openxmlformats.org/officeDocument/2006/relationships/slideLayout" Target="../slideLayouts/slideLayout847.xml"/><Relationship Id="rId3" Type="http://schemas.openxmlformats.org/officeDocument/2006/relationships/slideLayout" Target="../slideLayouts/slideLayout842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8.xml"/><Relationship Id="rId18" Type="http://schemas.openxmlformats.org/officeDocument/2006/relationships/slideLayout" Target="../slideLayouts/slideLayout893.xml"/><Relationship Id="rId26" Type="http://schemas.openxmlformats.org/officeDocument/2006/relationships/slideLayout" Target="../slideLayouts/slideLayout901.xml"/><Relationship Id="rId21" Type="http://schemas.openxmlformats.org/officeDocument/2006/relationships/slideLayout" Target="../slideLayouts/slideLayout896.xml"/><Relationship Id="rId34" Type="http://schemas.openxmlformats.org/officeDocument/2006/relationships/slideLayout" Target="../slideLayouts/slideLayout909.xml"/><Relationship Id="rId7" Type="http://schemas.openxmlformats.org/officeDocument/2006/relationships/slideLayout" Target="../slideLayouts/slideLayout882.xml"/><Relationship Id="rId12" Type="http://schemas.openxmlformats.org/officeDocument/2006/relationships/slideLayout" Target="../slideLayouts/slideLayout887.xml"/><Relationship Id="rId17" Type="http://schemas.openxmlformats.org/officeDocument/2006/relationships/slideLayout" Target="../slideLayouts/slideLayout892.xml"/><Relationship Id="rId25" Type="http://schemas.openxmlformats.org/officeDocument/2006/relationships/slideLayout" Target="../slideLayouts/slideLayout900.xml"/><Relationship Id="rId33" Type="http://schemas.openxmlformats.org/officeDocument/2006/relationships/slideLayout" Target="../slideLayouts/slideLayout908.xml"/><Relationship Id="rId2" Type="http://schemas.openxmlformats.org/officeDocument/2006/relationships/slideLayout" Target="../slideLayouts/slideLayout877.xml"/><Relationship Id="rId16" Type="http://schemas.openxmlformats.org/officeDocument/2006/relationships/slideLayout" Target="../slideLayouts/slideLayout891.xml"/><Relationship Id="rId20" Type="http://schemas.openxmlformats.org/officeDocument/2006/relationships/slideLayout" Target="../slideLayouts/slideLayout895.xml"/><Relationship Id="rId29" Type="http://schemas.openxmlformats.org/officeDocument/2006/relationships/slideLayout" Target="../slideLayouts/slideLayout904.xml"/><Relationship Id="rId1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6.xml"/><Relationship Id="rId24" Type="http://schemas.openxmlformats.org/officeDocument/2006/relationships/slideLayout" Target="../slideLayouts/slideLayout899.xml"/><Relationship Id="rId32" Type="http://schemas.openxmlformats.org/officeDocument/2006/relationships/slideLayout" Target="../slideLayouts/slideLayout907.xml"/><Relationship Id="rId37" Type="http://schemas.openxmlformats.org/officeDocument/2006/relationships/theme" Target="../theme/theme24.xml"/><Relationship Id="rId5" Type="http://schemas.openxmlformats.org/officeDocument/2006/relationships/slideLayout" Target="../slideLayouts/slideLayout880.xml"/><Relationship Id="rId15" Type="http://schemas.openxmlformats.org/officeDocument/2006/relationships/slideLayout" Target="../slideLayouts/slideLayout890.xml"/><Relationship Id="rId23" Type="http://schemas.openxmlformats.org/officeDocument/2006/relationships/slideLayout" Target="../slideLayouts/slideLayout898.xml"/><Relationship Id="rId28" Type="http://schemas.openxmlformats.org/officeDocument/2006/relationships/slideLayout" Target="../slideLayouts/slideLayout903.xml"/><Relationship Id="rId36" Type="http://schemas.openxmlformats.org/officeDocument/2006/relationships/slideLayout" Target="../slideLayouts/slideLayout911.xml"/><Relationship Id="rId10" Type="http://schemas.openxmlformats.org/officeDocument/2006/relationships/slideLayout" Target="../slideLayouts/slideLayout885.xml"/><Relationship Id="rId19" Type="http://schemas.openxmlformats.org/officeDocument/2006/relationships/slideLayout" Target="../slideLayouts/slideLayout894.xml"/><Relationship Id="rId31" Type="http://schemas.openxmlformats.org/officeDocument/2006/relationships/slideLayout" Target="../slideLayouts/slideLayout906.xml"/><Relationship Id="rId4" Type="http://schemas.openxmlformats.org/officeDocument/2006/relationships/slideLayout" Target="../slideLayouts/slideLayout879.xml"/><Relationship Id="rId9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9.xml"/><Relationship Id="rId22" Type="http://schemas.openxmlformats.org/officeDocument/2006/relationships/slideLayout" Target="../slideLayouts/slideLayout897.xml"/><Relationship Id="rId27" Type="http://schemas.openxmlformats.org/officeDocument/2006/relationships/slideLayout" Target="../slideLayouts/slideLayout902.xml"/><Relationship Id="rId30" Type="http://schemas.openxmlformats.org/officeDocument/2006/relationships/slideLayout" Target="../slideLayouts/slideLayout905.xml"/><Relationship Id="rId35" Type="http://schemas.openxmlformats.org/officeDocument/2006/relationships/slideLayout" Target="../slideLayouts/slideLayout910.xml"/><Relationship Id="rId8" Type="http://schemas.openxmlformats.org/officeDocument/2006/relationships/slideLayout" Target="../slideLayouts/slideLayout883.xml"/><Relationship Id="rId3" Type="http://schemas.openxmlformats.org/officeDocument/2006/relationships/slideLayout" Target="../slideLayouts/slideLayout878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4.xml"/><Relationship Id="rId18" Type="http://schemas.openxmlformats.org/officeDocument/2006/relationships/slideLayout" Target="../slideLayouts/slideLayout929.xml"/><Relationship Id="rId26" Type="http://schemas.openxmlformats.org/officeDocument/2006/relationships/slideLayout" Target="../slideLayouts/slideLayout937.xml"/><Relationship Id="rId21" Type="http://schemas.openxmlformats.org/officeDocument/2006/relationships/slideLayout" Target="../slideLayouts/slideLayout932.xml"/><Relationship Id="rId34" Type="http://schemas.openxmlformats.org/officeDocument/2006/relationships/slideLayout" Target="../slideLayouts/slideLayout945.xml"/><Relationship Id="rId7" Type="http://schemas.openxmlformats.org/officeDocument/2006/relationships/slideLayout" Target="../slideLayouts/slideLayout918.xml"/><Relationship Id="rId12" Type="http://schemas.openxmlformats.org/officeDocument/2006/relationships/slideLayout" Target="../slideLayouts/slideLayout923.xml"/><Relationship Id="rId17" Type="http://schemas.openxmlformats.org/officeDocument/2006/relationships/slideLayout" Target="../slideLayouts/slideLayout928.xml"/><Relationship Id="rId25" Type="http://schemas.openxmlformats.org/officeDocument/2006/relationships/slideLayout" Target="../slideLayouts/slideLayout936.xml"/><Relationship Id="rId33" Type="http://schemas.openxmlformats.org/officeDocument/2006/relationships/slideLayout" Target="../slideLayouts/slideLayout944.xml"/><Relationship Id="rId2" Type="http://schemas.openxmlformats.org/officeDocument/2006/relationships/slideLayout" Target="../slideLayouts/slideLayout913.xml"/><Relationship Id="rId16" Type="http://schemas.openxmlformats.org/officeDocument/2006/relationships/slideLayout" Target="../slideLayouts/slideLayout927.xml"/><Relationship Id="rId20" Type="http://schemas.openxmlformats.org/officeDocument/2006/relationships/slideLayout" Target="../slideLayouts/slideLayout931.xml"/><Relationship Id="rId29" Type="http://schemas.openxmlformats.org/officeDocument/2006/relationships/slideLayout" Target="../slideLayouts/slideLayout940.xml"/><Relationship Id="rId1" Type="http://schemas.openxmlformats.org/officeDocument/2006/relationships/slideLayout" Target="../slideLayouts/slideLayout912.xml"/><Relationship Id="rId6" Type="http://schemas.openxmlformats.org/officeDocument/2006/relationships/slideLayout" Target="../slideLayouts/slideLayout917.xml"/><Relationship Id="rId11" Type="http://schemas.openxmlformats.org/officeDocument/2006/relationships/slideLayout" Target="../slideLayouts/slideLayout922.xml"/><Relationship Id="rId24" Type="http://schemas.openxmlformats.org/officeDocument/2006/relationships/slideLayout" Target="../slideLayouts/slideLayout935.xml"/><Relationship Id="rId32" Type="http://schemas.openxmlformats.org/officeDocument/2006/relationships/slideLayout" Target="../slideLayouts/slideLayout943.xml"/><Relationship Id="rId37" Type="http://schemas.openxmlformats.org/officeDocument/2006/relationships/theme" Target="../theme/theme25.xml"/><Relationship Id="rId5" Type="http://schemas.openxmlformats.org/officeDocument/2006/relationships/slideLayout" Target="../slideLayouts/slideLayout916.xml"/><Relationship Id="rId15" Type="http://schemas.openxmlformats.org/officeDocument/2006/relationships/slideLayout" Target="../slideLayouts/slideLayout926.xml"/><Relationship Id="rId23" Type="http://schemas.openxmlformats.org/officeDocument/2006/relationships/slideLayout" Target="../slideLayouts/slideLayout934.xml"/><Relationship Id="rId28" Type="http://schemas.openxmlformats.org/officeDocument/2006/relationships/slideLayout" Target="../slideLayouts/slideLayout939.xml"/><Relationship Id="rId36" Type="http://schemas.openxmlformats.org/officeDocument/2006/relationships/slideLayout" Target="../slideLayouts/slideLayout947.xml"/><Relationship Id="rId10" Type="http://schemas.openxmlformats.org/officeDocument/2006/relationships/slideLayout" Target="../slideLayouts/slideLayout921.xml"/><Relationship Id="rId19" Type="http://schemas.openxmlformats.org/officeDocument/2006/relationships/slideLayout" Target="../slideLayouts/slideLayout930.xml"/><Relationship Id="rId31" Type="http://schemas.openxmlformats.org/officeDocument/2006/relationships/slideLayout" Target="../slideLayouts/slideLayout942.xml"/><Relationship Id="rId4" Type="http://schemas.openxmlformats.org/officeDocument/2006/relationships/slideLayout" Target="../slideLayouts/slideLayout915.xml"/><Relationship Id="rId9" Type="http://schemas.openxmlformats.org/officeDocument/2006/relationships/slideLayout" Target="../slideLayouts/slideLayout920.xml"/><Relationship Id="rId14" Type="http://schemas.openxmlformats.org/officeDocument/2006/relationships/slideLayout" Target="../slideLayouts/slideLayout925.xml"/><Relationship Id="rId22" Type="http://schemas.openxmlformats.org/officeDocument/2006/relationships/slideLayout" Target="../slideLayouts/slideLayout933.xml"/><Relationship Id="rId27" Type="http://schemas.openxmlformats.org/officeDocument/2006/relationships/slideLayout" Target="../slideLayouts/slideLayout938.xml"/><Relationship Id="rId30" Type="http://schemas.openxmlformats.org/officeDocument/2006/relationships/slideLayout" Target="../slideLayouts/slideLayout941.xml"/><Relationship Id="rId35" Type="http://schemas.openxmlformats.org/officeDocument/2006/relationships/slideLayout" Target="../slideLayouts/slideLayout946.xml"/><Relationship Id="rId8" Type="http://schemas.openxmlformats.org/officeDocument/2006/relationships/slideLayout" Target="../slideLayouts/slideLayout919.xml"/><Relationship Id="rId3" Type="http://schemas.openxmlformats.org/officeDocument/2006/relationships/slideLayout" Target="../slideLayouts/slideLayout914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60.xml"/><Relationship Id="rId18" Type="http://schemas.openxmlformats.org/officeDocument/2006/relationships/slideLayout" Target="../slideLayouts/slideLayout965.xml"/><Relationship Id="rId26" Type="http://schemas.openxmlformats.org/officeDocument/2006/relationships/slideLayout" Target="../slideLayouts/slideLayout973.xml"/><Relationship Id="rId21" Type="http://schemas.openxmlformats.org/officeDocument/2006/relationships/slideLayout" Target="../slideLayouts/slideLayout968.xml"/><Relationship Id="rId34" Type="http://schemas.openxmlformats.org/officeDocument/2006/relationships/slideLayout" Target="../slideLayouts/slideLayout981.xml"/><Relationship Id="rId7" Type="http://schemas.openxmlformats.org/officeDocument/2006/relationships/slideLayout" Target="../slideLayouts/slideLayout954.xml"/><Relationship Id="rId12" Type="http://schemas.openxmlformats.org/officeDocument/2006/relationships/slideLayout" Target="../slideLayouts/slideLayout959.xml"/><Relationship Id="rId17" Type="http://schemas.openxmlformats.org/officeDocument/2006/relationships/slideLayout" Target="../slideLayouts/slideLayout964.xml"/><Relationship Id="rId25" Type="http://schemas.openxmlformats.org/officeDocument/2006/relationships/slideLayout" Target="../slideLayouts/slideLayout972.xml"/><Relationship Id="rId33" Type="http://schemas.openxmlformats.org/officeDocument/2006/relationships/slideLayout" Target="../slideLayouts/slideLayout980.xml"/><Relationship Id="rId2" Type="http://schemas.openxmlformats.org/officeDocument/2006/relationships/slideLayout" Target="../slideLayouts/slideLayout949.xml"/><Relationship Id="rId16" Type="http://schemas.openxmlformats.org/officeDocument/2006/relationships/slideLayout" Target="../slideLayouts/slideLayout963.xml"/><Relationship Id="rId20" Type="http://schemas.openxmlformats.org/officeDocument/2006/relationships/slideLayout" Target="../slideLayouts/slideLayout967.xml"/><Relationship Id="rId29" Type="http://schemas.openxmlformats.org/officeDocument/2006/relationships/slideLayout" Target="../slideLayouts/slideLayout976.xml"/><Relationship Id="rId1" Type="http://schemas.openxmlformats.org/officeDocument/2006/relationships/slideLayout" Target="../slideLayouts/slideLayout948.xml"/><Relationship Id="rId6" Type="http://schemas.openxmlformats.org/officeDocument/2006/relationships/slideLayout" Target="../slideLayouts/slideLayout953.xml"/><Relationship Id="rId11" Type="http://schemas.openxmlformats.org/officeDocument/2006/relationships/slideLayout" Target="../slideLayouts/slideLayout958.xml"/><Relationship Id="rId24" Type="http://schemas.openxmlformats.org/officeDocument/2006/relationships/slideLayout" Target="../slideLayouts/slideLayout971.xml"/><Relationship Id="rId32" Type="http://schemas.openxmlformats.org/officeDocument/2006/relationships/slideLayout" Target="../slideLayouts/slideLayout979.xml"/><Relationship Id="rId37" Type="http://schemas.openxmlformats.org/officeDocument/2006/relationships/theme" Target="../theme/theme26.xml"/><Relationship Id="rId5" Type="http://schemas.openxmlformats.org/officeDocument/2006/relationships/slideLayout" Target="../slideLayouts/slideLayout952.xml"/><Relationship Id="rId15" Type="http://schemas.openxmlformats.org/officeDocument/2006/relationships/slideLayout" Target="../slideLayouts/slideLayout962.xml"/><Relationship Id="rId23" Type="http://schemas.openxmlformats.org/officeDocument/2006/relationships/slideLayout" Target="../slideLayouts/slideLayout970.xml"/><Relationship Id="rId28" Type="http://schemas.openxmlformats.org/officeDocument/2006/relationships/slideLayout" Target="../slideLayouts/slideLayout975.xml"/><Relationship Id="rId36" Type="http://schemas.openxmlformats.org/officeDocument/2006/relationships/slideLayout" Target="../slideLayouts/slideLayout983.xml"/><Relationship Id="rId10" Type="http://schemas.openxmlformats.org/officeDocument/2006/relationships/slideLayout" Target="../slideLayouts/slideLayout957.xml"/><Relationship Id="rId19" Type="http://schemas.openxmlformats.org/officeDocument/2006/relationships/slideLayout" Target="../slideLayouts/slideLayout966.xml"/><Relationship Id="rId31" Type="http://schemas.openxmlformats.org/officeDocument/2006/relationships/slideLayout" Target="../slideLayouts/slideLayout978.xml"/><Relationship Id="rId4" Type="http://schemas.openxmlformats.org/officeDocument/2006/relationships/slideLayout" Target="../slideLayouts/slideLayout951.xml"/><Relationship Id="rId9" Type="http://schemas.openxmlformats.org/officeDocument/2006/relationships/slideLayout" Target="../slideLayouts/slideLayout956.xml"/><Relationship Id="rId14" Type="http://schemas.openxmlformats.org/officeDocument/2006/relationships/slideLayout" Target="../slideLayouts/slideLayout961.xml"/><Relationship Id="rId22" Type="http://schemas.openxmlformats.org/officeDocument/2006/relationships/slideLayout" Target="../slideLayouts/slideLayout969.xml"/><Relationship Id="rId27" Type="http://schemas.openxmlformats.org/officeDocument/2006/relationships/slideLayout" Target="../slideLayouts/slideLayout974.xml"/><Relationship Id="rId30" Type="http://schemas.openxmlformats.org/officeDocument/2006/relationships/slideLayout" Target="../slideLayouts/slideLayout977.xml"/><Relationship Id="rId35" Type="http://schemas.openxmlformats.org/officeDocument/2006/relationships/slideLayout" Target="../slideLayouts/slideLayout982.xml"/><Relationship Id="rId8" Type="http://schemas.openxmlformats.org/officeDocument/2006/relationships/slideLayout" Target="../slideLayouts/slideLayout955.xml"/><Relationship Id="rId3" Type="http://schemas.openxmlformats.org/officeDocument/2006/relationships/slideLayout" Target="../slideLayouts/slideLayout950.xml"/></Relationships>
</file>

<file path=ppt/slideMasters/_rels/slideMaster2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6.xml"/><Relationship Id="rId18" Type="http://schemas.openxmlformats.org/officeDocument/2006/relationships/slideLayout" Target="../slideLayouts/slideLayout1001.xml"/><Relationship Id="rId26" Type="http://schemas.openxmlformats.org/officeDocument/2006/relationships/slideLayout" Target="../slideLayouts/slideLayout1009.xml"/><Relationship Id="rId21" Type="http://schemas.openxmlformats.org/officeDocument/2006/relationships/slideLayout" Target="../slideLayouts/slideLayout1004.xml"/><Relationship Id="rId34" Type="http://schemas.openxmlformats.org/officeDocument/2006/relationships/slideLayout" Target="../slideLayouts/slideLayout1017.xml"/><Relationship Id="rId7" Type="http://schemas.openxmlformats.org/officeDocument/2006/relationships/slideLayout" Target="../slideLayouts/slideLayout990.xml"/><Relationship Id="rId12" Type="http://schemas.openxmlformats.org/officeDocument/2006/relationships/slideLayout" Target="../slideLayouts/slideLayout995.xml"/><Relationship Id="rId17" Type="http://schemas.openxmlformats.org/officeDocument/2006/relationships/slideLayout" Target="../slideLayouts/slideLayout1000.xml"/><Relationship Id="rId25" Type="http://schemas.openxmlformats.org/officeDocument/2006/relationships/slideLayout" Target="../slideLayouts/slideLayout1008.xml"/><Relationship Id="rId33" Type="http://schemas.openxmlformats.org/officeDocument/2006/relationships/slideLayout" Target="../slideLayouts/slideLayout1016.xml"/><Relationship Id="rId2" Type="http://schemas.openxmlformats.org/officeDocument/2006/relationships/slideLayout" Target="../slideLayouts/slideLayout985.xml"/><Relationship Id="rId16" Type="http://schemas.openxmlformats.org/officeDocument/2006/relationships/slideLayout" Target="../slideLayouts/slideLayout999.xml"/><Relationship Id="rId20" Type="http://schemas.openxmlformats.org/officeDocument/2006/relationships/slideLayout" Target="../slideLayouts/slideLayout1003.xml"/><Relationship Id="rId29" Type="http://schemas.openxmlformats.org/officeDocument/2006/relationships/slideLayout" Target="../slideLayouts/slideLayout1012.xml"/><Relationship Id="rId1" Type="http://schemas.openxmlformats.org/officeDocument/2006/relationships/slideLayout" Target="../slideLayouts/slideLayout984.xml"/><Relationship Id="rId6" Type="http://schemas.openxmlformats.org/officeDocument/2006/relationships/slideLayout" Target="../slideLayouts/slideLayout989.xml"/><Relationship Id="rId11" Type="http://schemas.openxmlformats.org/officeDocument/2006/relationships/slideLayout" Target="../slideLayouts/slideLayout994.xml"/><Relationship Id="rId24" Type="http://schemas.openxmlformats.org/officeDocument/2006/relationships/slideLayout" Target="../slideLayouts/slideLayout1007.xml"/><Relationship Id="rId32" Type="http://schemas.openxmlformats.org/officeDocument/2006/relationships/slideLayout" Target="../slideLayouts/slideLayout1015.xml"/><Relationship Id="rId37" Type="http://schemas.openxmlformats.org/officeDocument/2006/relationships/theme" Target="../theme/theme27.xml"/><Relationship Id="rId5" Type="http://schemas.openxmlformats.org/officeDocument/2006/relationships/slideLayout" Target="../slideLayouts/slideLayout988.xml"/><Relationship Id="rId15" Type="http://schemas.openxmlformats.org/officeDocument/2006/relationships/slideLayout" Target="../slideLayouts/slideLayout998.xml"/><Relationship Id="rId23" Type="http://schemas.openxmlformats.org/officeDocument/2006/relationships/slideLayout" Target="../slideLayouts/slideLayout1006.xml"/><Relationship Id="rId28" Type="http://schemas.openxmlformats.org/officeDocument/2006/relationships/slideLayout" Target="../slideLayouts/slideLayout1011.xml"/><Relationship Id="rId36" Type="http://schemas.openxmlformats.org/officeDocument/2006/relationships/slideLayout" Target="../slideLayouts/slideLayout1019.xml"/><Relationship Id="rId10" Type="http://schemas.openxmlformats.org/officeDocument/2006/relationships/slideLayout" Target="../slideLayouts/slideLayout993.xml"/><Relationship Id="rId19" Type="http://schemas.openxmlformats.org/officeDocument/2006/relationships/slideLayout" Target="../slideLayouts/slideLayout1002.xml"/><Relationship Id="rId31" Type="http://schemas.openxmlformats.org/officeDocument/2006/relationships/slideLayout" Target="../slideLayouts/slideLayout1014.xml"/><Relationship Id="rId4" Type="http://schemas.openxmlformats.org/officeDocument/2006/relationships/slideLayout" Target="../slideLayouts/slideLayout987.xml"/><Relationship Id="rId9" Type="http://schemas.openxmlformats.org/officeDocument/2006/relationships/slideLayout" Target="../slideLayouts/slideLayout992.xml"/><Relationship Id="rId14" Type="http://schemas.openxmlformats.org/officeDocument/2006/relationships/slideLayout" Target="../slideLayouts/slideLayout997.xml"/><Relationship Id="rId22" Type="http://schemas.openxmlformats.org/officeDocument/2006/relationships/slideLayout" Target="../slideLayouts/slideLayout1005.xml"/><Relationship Id="rId27" Type="http://schemas.openxmlformats.org/officeDocument/2006/relationships/slideLayout" Target="../slideLayouts/slideLayout1010.xml"/><Relationship Id="rId30" Type="http://schemas.openxmlformats.org/officeDocument/2006/relationships/slideLayout" Target="../slideLayouts/slideLayout1013.xml"/><Relationship Id="rId35" Type="http://schemas.openxmlformats.org/officeDocument/2006/relationships/slideLayout" Target="../slideLayouts/slideLayout1018.xml"/><Relationship Id="rId8" Type="http://schemas.openxmlformats.org/officeDocument/2006/relationships/slideLayout" Target="../slideLayouts/slideLayout991.xml"/><Relationship Id="rId3" Type="http://schemas.openxmlformats.org/officeDocument/2006/relationships/slideLayout" Target="../slideLayouts/slideLayout986.xml"/></Relationships>
</file>

<file path=ppt/slideMasters/_rels/slideMaster2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2.xml"/><Relationship Id="rId18" Type="http://schemas.openxmlformats.org/officeDocument/2006/relationships/slideLayout" Target="../slideLayouts/slideLayout1037.xml"/><Relationship Id="rId26" Type="http://schemas.openxmlformats.org/officeDocument/2006/relationships/slideLayout" Target="../slideLayouts/slideLayout1045.xml"/><Relationship Id="rId21" Type="http://schemas.openxmlformats.org/officeDocument/2006/relationships/slideLayout" Target="../slideLayouts/slideLayout1040.xml"/><Relationship Id="rId34" Type="http://schemas.openxmlformats.org/officeDocument/2006/relationships/slideLayout" Target="../slideLayouts/slideLayout1053.xml"/><Relationship Id="rId7" Type="http://schemas.openxmlformats.org/officeDocument/2006/relationships/slideLayout" Target="../slideLayouts/slideLayout1026.xml"/><Relationship Id="rId12" Type="http://schemas.openxmlformats.org/officeDocument/2006/relationships/slideLayout" Target="../slideLayouts/slideLayout1031.xml"/><Relationship Id="rId17" Type="http://schemas.openxmlformats.org/officeDocument/2006/relationships/slideLayout" Target="../slideLayouts/slideLayout1036.xml"/><Relationship Id="rId25" Type="http://schemas.openxmlformats.org/officeDocument/2006/relationships/slideLayout" Target="../slideLayouts/slideLayout1044.xml"/><Relationship Id="rId33" Type="http://schemas.openxmlformats.org/officeDocument/2006/relationships/slideLayout" Target="../slideLayouts/slideLayout1052.xml"/><Relationship Id="rId2" Type="http://schemas.openxmlformats.org/officeDocument/2006/relationships/slideLayout" Target="../slideLayouts/slideLayout1021.xml"/><Relationship Id="rId16" Type="http://schemas.openxmlformats.org/officeDocument/2006/relationships/slideLayout" Target="../slideLayouts/slideLayout1035.xml"/><Relationship Id="rId20" Type="http://schemas.openxmlformats.org/officeDocument/2006/relationships/slideLayout" Target="../slideLayouts/slideLayout1039.xml"/><Relationship Id="rId29" Type="http://schemas.openxmlformats.org/officeDocument/2006/relationships/slideLayout" Target="../slideLayouts/slideLayout1048.xml"/><Relationship Id="rId1" Type="http://schemas.openxmlformats.org/officeDocument/2006/relationships/slideLayout" Target="../slideLayouts/slideLayout1020.xml"/><Relationship Id="rId6" Type="http://schemas.openxmlformats.org/officeDocument/2006/relationships/slideLayout" Target="../slideLayouts/slideLayout1025.xml"/><Relationship Id="rId11" Type="http://schemas.openxmlformats.org/officeDocument/2006/relationships/slideLayout" Target="../slideLayouts/slideLayout1030.xml"/><Relationship Id="rId24" Type="http://schemas.openxmlformats.org/officeDocument/2006/relationships/slideLayout" Target="../slideLayouts/slideLayout1043.xml"/><Relationship Id="rId32" Type="http://schemas.openxmlformats.org/officeDocument/2006/relationships/slideLayout" Target="../slideLayouts/slideLayout1051.xml"/><Relationship Id="rId37" Type="http://schemas.openxmlformats.org/officeDocument/2006/relationships/theme" Target="../theme/theme28.xml"/><Relationship Id="rId5" Type="http://schemas.openxmlformats.org/officeDocument/2006/relationships/slideLayout" Target="../slideLayouts/slideLayout1024.xml"/><Relationship Id="rId15" Type="http://schemas.openxmlformats.org/officeDocument/2006/relationships/slideLayout" Target="../slideLayouts/slideLayout1034.xml"/><Relationship Id="rId23" Type="http://schemas.openxmlformats.org/officeDocument/2006/relationships/slideLayout" Target="../slideLayouts/slideLayout1042.xml"/><Relationship Id="rId28" Type="http://schemas.openxmlformats.org/officeDocument/2006/relationships/slideLayout" Target="../slideLayouts/slideLayout1047.xml"/><Relationship Id="rId36" Type="http://schemas.openxmlformats.org/officeDocument/2006/relationships/slideLayout" Target="../slideLayouts/slideLayout1055.xml"/><Relationship Id="rId10" Type="http://schemas.openxmlformats.org/officeDocument/2006/relationships/slideLayout" Target="../slideLayouts/slideLayout1029.xml"/><Relationship Id="rId19" Type="http://schemas.openxmlformats.org/officeDocument/2006/relationships/slideLayout" Target="../slideLayouts/slideLayout1038.xml"/><Relationship Id="rId31" Type="http://schemas.openxmlformats.org/officeDocument/2006/relationships/slideLayout" Target="../slideLayouts/slideLayout1050.xml"/><Relationship Id="rId4" Type="http://schemas.openxmlformats.org/officeDocument/2006/relationships/slideLayout" Target="../slideLayouts/slideLayout1023.xml"/><Relationship Id="rId9" Type="http://schemas.openxmlformats.org/officeDocument/2006/relationships/slideLayout" Target="../slideLayouts/slideLayout1028.xml"/><Relationship Id="rId14" Type="http://schemas.openxmlformats.org/officeDocument/2006/relationships/slideLayout" Target="../slideLayouts/slideLayout1033.xml"/><Relationship Id="rId22" Type="http://schemas.openxmlformats.org/officeDocument/2006/relationships/slideLayout" Target="../slideLayouts/slideLayout1041.xml"/><Relationship Id="rId27" Type="http://schemas.openxmlformats.org/officeDocument/2006/relationships/slideLayout" Target="../slideLayouts/slideLayout1046.xml"/><Relationship Id="rId30" Type="http://schemas.openxmlformats.org/officeDocument/2006/relationships/slideLayout" Target="../slideLayouts/slideLayout1049.xml"/><Relationship Id="rId35" Type="http://schemas.openxmlformats.org/officeDocument/2006/relationships/slideLayout" Target="../slideLayouts/slideLayout1054.xml"/><Relationship Id="rId8" Type="http://schemas.openxmlformats.org/officeDocument/2006/relationships/slideLayout" Target="../slideLayouts/slideLayout1027.xml"/><Relationship Id="rId3" Type="http://schemas.openxmlformats.org/officeDocument/2006/relationships/slideLayout" Target="../slideLayouts/slideLayout1022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68.xml"/><Relationship Id="rId18" Type="http://schemas.openxmlformats.org/officeDocument/2006/relationships/slideLayout" Target="../slideLayouts/slideLayout1073.xml"/><Relationship Id="rId26" Type="http://schemas.openxmlformats.org/officeDocument/2006/relationships/slideLayout" Target="../slideLayouts/slideLayout1081.xml"/><Relationship Id="rId21" Type="http://schemas.openxmlformats.org/officeDocument/2006/relationships/slideLayout" Target="../slideLayouts/slideLayout1076.xml"/><Relationship Id="rId34" Type="http://schemas.openxmlformats.org/officeDocument/2006/relationships/slideLayout" Target="../slideLayouts/slideLayout1089.xml"/><Relationship Id="rId7" Type="http://schemas.openxmlformats.org/officeDocument/2006/relationships/slideLayout" Target="../slideLayouts/slideLayout1062.xml"/><Relationship Id="rId12" Type="http://schemas.openxmlformats.org/officeDocument/2006/relationships/slideLayout" Target="../slideLayouts/slideLayout1067.xml"/><Relationship Id="rId17" Type="http://schemas.openxmlformats.org/officeDocument/2006/relationships/slideLayout" Target="../slideLayouts/slideLayout1072.xml"/><Relationship Id="rId25" Type="http://schemas.openxmlformats.org/officeDocument/2006/relationships/slideLayout" Target="../slideLayouts/slideLayout1080.xml"/><Relationship Id="rId33" Type="http://schemas.openxmlformats.org/officeDocument/2006/relationships/slideLayout" Target="../slideLayouts/slideLayout1088.xml"/><Relationship Id="rId2" Type="http://schemas.openxmlformats.org/officeDocument/2006/relationships/slideLayout" Target="../slideLayouts/slideLayout1057.xml"/><Relationship Id="rId16" Type="http://schemas.openxmlformats.org/officeDocument/2006/relationships/slideLayout" Target="../slideLayouts/slideLayout1071.xml"/><Relationship Id="rId20" Type="http://schemas.openxmlformats.org/officeDocument/2006/relationships/slideLayout" Target="../slideLayouts/slideLayout1075.xml"/><Relationship Id="rId29" Type="http://schemas.openxmlformats.org/officeDocument/2006/relationships/slideLayout" Target="../slideLayouts/slideLayout1084.xml"/><Relationship Id="rId1" Type="http://schemas.openxmlformats.org/officeDocument/2006/relationships/slideLayout" Target="../slideLayouts/slideLayout1056.xml"/><Relationship Id="rId6" Type="http://schemas.openxmlformats.org/officeDocument/2006/relationships/slideLayout" Target="../slideLayouts/slideLayout1061.xml"/><Relationship Id="rId11" Type="http://schemas.openxmlformats.org/officeDocument/2006/relationships/slideLayout" Target="../slideLayouts/slideLayout1066.xml"/><Relationship Id="rId24" Type="http://schemas.openxmlformats.org/officeDocument/2006/relationships/slideLayout" Target="../slideLayouts/slideLayout1079.xml"/><Relationship Id="rId32" Type="http://schemas.openxmlformats.org/officeDocument/2006/relationships/slideLayout" Target="../slideLayouts/slideLayout1087.xml"/><Relationship Id="rId37" Type="http://schemas.openxmlformats.org/officeDocument/2006/relationships/theme" Target="../theme/theme29.xml"/><Relationship Id="rId5" Type="http://schemas.openxmlformats.org/officeDocument/2006/relationships/slideLayout" Target="../slideLayouts/slideLayout1060.xml"/><Relationship Id="rId15" Type="http://schemas.openxmlformats.org/officeDocument/2006/relationships/slideLayout" Target="../slideLayouts/slideLayout1070.xml"/><Relationship Id="rId23" Type="http://schemas.openxmlformats.org/officeDocument/2006/relationships/slideLayout" Target="../slideLayouts/slideLayout1078.xml"/><Relationship Id="rId28" Type="http://schemas.openxmlformats.org/officeDocument/2006/relationships/slideLayout" Target="../slideLayouts/slideLayout1083.xml"/><Relationship Id="rId36" Type="http://schemas.openxmlformats.org/officeDocument/2006/relationships/slideLayout" Target="../slideLayouts/slideLayout1091.xml"/><Relationship Id="rId10" Type="http://schemas.openxmlformats.org/officeDocument/2006/relationships/slideLayout" Target="../slideLayouts/slideLayout1065.xml"/><Relationship Id="rId19" Type="http://schemas.openxmlformats.org/officeDocument/2006/relationships/slideLayout" Target="../slideLayouts/slideLayout1074.xml"/><Relationship Id="rId31" Type="http://schemas.openxmlformats.org/officeDocument/2006/relationships/slideLayout" Target="../slideLayouts/slideLayout1086.xml"/><Relationship Id="rId4" Type="http://schemas.openxmlformats.org/officeDocument/2006/relationships/slideLayout" Target="../slideLayouts/slideLayout1059.xml"/><Relationship Id="rId9" Type="http://schemas.openxmlformats.org/officeDocument/2006/relationships/slideLayout" Target="../slideLayouts/slideLayout1064.xml"/><Relationship Id="rId14" Type="http://schemas.openxmlformats.org/officeDocument/2006/relationships/slideLayout" Target="../slideLayouts/slideLayout1069.xml"/><Relationship Id="rId22" Type="http://schemas.openxmlformats.org/officeDocument/2006/relationships/slideLayout" Target="../slideLayouts/slideLayout1077.xml"/><Relationship Id="rId27" Type="http://schemas.openxmlformats.org/officeDocument/2006/relationships/slideLayout" Target="../slideLayouts/slideLayout1082.xml"/><Relationship Id="rId30" Type="http://schemas.openxmlformats.org/officeDocument/2006/relationships/slideLayout" Target="../slideLayouts/slideLayout1085.xml"/><Relationship Id="rId35" Type="http://schemas.openxmlformats.org/officeDocument/2006/relationships/slideLayout" Target="../slideLayouts/slideLayout1090.xml"/><Relationship Id="rId8" Type="http://schemas.openxmlformats.org/officeDocument/2006/relationships/slideLayout" Target="../slideLayouts/slideLayout1063.xml"/><Relationship Id="rId3" Type="http://schemas.openxmlformats.org/officeDocument/2006/relationships/slideLayout" Target="../slideLayouts/slideLayout1058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68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63" Type="http://schemas.openxmlformats.org/officeDocument/2006/relationships/slideLayout" Target="../slideLayouts/slideLayout110.xml"/><Relationship Id="rId68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3" Type="http://schemas.openxmlformats.org/officeDocument/2006/relationships/slideLayout" Target="../slideLayouts/slideLayout100.xml"/><Relationship Id="rId58" Type="http://schemas.openxmlformats.org/officeDocument/2006/relationships/slideLayout" Target="../slideLayouts/slideLayout105.xml"/><Relationship Id="rId66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52.xml"/><Relationship Id="rId61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slideLayout" Target="../slideLayouts/slideLayout95.xml"/><Relationship Id="rId56" Type="http://schemas.openxmlformats.org/officeDocument/2006/relationships/slideLayout" Target="../slideLayouts/slideLayout103.xml"/><Relationship Id="rId64" Type="http://schemas.openxmlformats.org/officeDocument/2006/relationships/slideLayout" Target="../slideLayouts/slideLayout111.xml"/><Relationship Id="rId69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55.xml"/><Relationship Id="rId51" Type="http://schemas.openxmlformats.org/officeDocument/2006/relationships/slideLayout" Target="../slideLayouts/slideLayout98.xml"/><Relationship Id="rId72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59" Type="http://schemas.openxmlformats.org/officeDocument/2006/relationships/slideLayout" Target="../slideLayouts/slideLayout106.xml"/><Relationship Id="rId67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Relationship Id="rId54" Type="http://schemas.openxmlformats.org/officeDocument/2006/relationships/slideLayout" Target="../slideLayouts/slideLayout101.xml"/><Relationship Id="rId62" Type="http://schemas.openxmlformats.org/officeDocument/2006/relationships/slideLayout" Target="../slideLayouts/slideLayout109.xml"/><Relationship Id="rId70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49" Type="http://schemas.openxmlformats.org/officeDocument/2006/relationships/slideLayout" Target="../slideLayouts/slideLayout96.xml"/><Relationship Id="rId57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52" Type="http://schemas.openxmlformats.org/officeDocument/2006/relationships/slideLayout" Target="../slideLayouts/slideLayout99.xml"/><Relationship Id="rId60" Type="http://schemas.openxmlformats.org/officeDocument/2006/relationships/slideLayout" Target="../slideLayouts/slideLayout107.xml"/><Relationship Id="rId65" Type="http://schemas.openxmlformats.org/officeDocument/2006/relationships/slideLayout" Target="../slideLayouts/slideLayout112.xml"/><Relationship Id="rId73" Type="http://schemas.openxmlformats.org/officeDocument/2006/relationships/theme" Target="../theme/theme3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1.xml"/><Relationship Id="rId50" Type="http://schemas.openxmlformats.org/officeDocument/2006/relationships/slideLayout" Target="../slideLayouts/slideLayout97.xml"/><Relationship Id="rId55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54.xml"/><Relationship Id="rId71" Type="http://schemas.openxmlformats.org/officeDocument/2006/relationships/slideLayout" Target="../slideLayouts/slideLayout118.xml"/></Relationships>
</file>

<file path=ppt/slideMasters/_rels/slideMaster3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4.xml"/><Relationship Id="rId18" Type="http://schemas.openxmlformats.org/officeDocument/2006/relationships/slideLayout" Target="../slideLayouts/slideLayout1109.xml"/><Relationship Id="rId26" Type="http://schemas.openxmlformats.org/officeDocument/2006/relationships/slideLayout" Target="../slideLayouts/slideLayout1117.xml"/><Relationship Id="rId21" Type="http://schemas.openxmlformats.org/officeDocument/2006/relationships/slideLayout" Target="../slideLayouts/slideLayout1112.xml"/><Relationship Id="rId34" Type="http://schemas.openxmlformats.org/officeDocument/2006/relationships/slideLayout" Target="../slideLayouts/slideLayout1125.xml"/><Relationship Id="rId7" Type="http://schemas.openxmlformats.org/officeDocument/2006/relationships/slideLayout" Target="../slideLayouts/slideLayout1098.xml"/><Relationship Id="rId12" Type="http://schemas.openxmlformats.org/officeDocument/2006/relationships/slideLayout" Target="../slideLayouts/slideLayout1103.xml"/><Relationship Id="rId17" Type="http://schemas.openxmlformats.org/officeDocument/2006/relationships/slideLayout" Target="../slideLayouts/slideLayout1108.xml"/><Relationship Id="rId25" Type="http://schemas.openxmlformats.org/officeDocument/2006/relationships/slideLayout" Target="../slideLayouts/slideLayout1116.xml"/><Relationship Id="rId33" Type="http://schemas.openxmlformats.org/officeDocument/2006/relationships/slideLayout" Target="../slideLayouts/slideLayout1124.xml"/><Relationship Id="rId2" Type="http://schemas.openxmlformats.org/officeDocument/2006/relationships/slideLayout" Target="../slideLayouts/slideLayout1093.xml"/><Relationship Id="rId16" Type="http://schemas.openxmlformats.org/officeDocument/2006/relationships/slideLayout" Target="../slideLayouts/slideLayout1107.xml"/><Relationship Id="rId20" Type="http://schemas.openxmlformats.org/officeDocument/2006/relationships/slideLayout" Target="../slideLayouts/slideLayout1111.xml"/><Relationship Id="rId29" Type="http://schemas.openxmlformats.org/officeDocument/2006/relationships/slideLayout" Target="../slideLayouts/slideLayout1120.xml"/><Relationship Id="rId1" Type="http://schemas.openxmlformats.org/officeDocument/2006/relationships/slideLayout" Target="../slideLayouts/slideLayout1092.xml"/><Relationship Id="rId6" Type="http://schemas.openxmlformats.org/officeDocument/2006/relationships/slideLayout" Target="../slideLayouts/slideLayout1097.xml"/><Relationship Id="rId11" Type="http://schemas.openxmlformats.org/officeDocument/2006/relationships/slideLayout" Target="../slideLayouts/slideLayout1102.xml"/><Relationship Id="rId24" Type="http://schemas.openxmlformats.org/officeDocument/2006/relationships/slideLayout" Target="../slideLayouts/slideLayout1115.xml"/><Relationship Id="rId32" Type="http://schemas.openxmlformats.org/officeDocument/2006/relationships/slideLayout" Target="../slideLayouts/slideLayout1123.xml"/><Relationship Id="rId37" Type="http://schemas.openxmlformats.org/officeDocument/2006/relationships/theme" Target="../theme/theme30.xml"/><Relationship Id="rId5" Type="http://schemas.openxmlformats.org/officeDocument/2006/relationships/slideLayout" Target="../slideLayouts/slideLayout1096.xml"/><Relationship Id="rId15" Type="http://schemas.openxmlformats.org/officeDocument/2006/relationships/slideLayout" Target="../slideLayouts/slideLayout1106.xml"/><Relationship Id="rId23" Type="http://schemas.openxmlformats.org/officeDocument/2006/relationships/slideLayout" Target="../slideLayouts/slideLayout1114.xml"/><Relationship Id="rId28" Type="http://schemas.openxmlformats.org/officeDocument/2006/relationships/slideLayout" Target="../slideLayouts/slideLayout1119.xml"/><Relationship Id="rId36" Type="http://schemas.openxmlformats.org/officeDocument/2006/relationships/slideLayout" Target="../slideLayouts/slideLayout1127.xml"/><Relationship Id="rId10" Type="http://schemas.openxmlformats.org/officeDocument/2006/relationships/slideLayout" Target="../slideLayouts/slideLayout1101.xml"/><Relationship Id="rId19" Type="http://schemas.openxmlformats.org/officeDocument/2006/relationships/slideLayout" Target="../slideLayouts/slideLayout1110.xml"/><Relationship Id="rId31" Type="http://schemas.openxmlformats.org/officeDocument/2006/relationships/slideLayout" Target="../slideLayouts/slideLayout1122.xml"/><Relationship Id="rId4" Type="http://schemas.openxmlformats.org/officeDocument/2006/relationships/slideLayout" Target="../slideLayouts/slideLayout1095.xml"/><Relationship Id="rId9" Type="http://schemas.openxmlformats.org/officeDocument/2006/relationships/slideLayout" Target="../slideLayouts/slideLayout1100.xml"/><Relationship Id="rId14" Type="http://schemas.openxmlformats.org/officeDocument/2006/relationships/slideLayout" Target="../slideLayouts/slideLayout1105.xml"/><Relationship Id="rId22" Type="http://schemas.openxmlformats.org/officeDocument/2006/relationships/slideLayout" Target="../slideLayouts/slideLayout1113.xml"/><Relationship Id="rId27" Type="http://schemas.openxmlformats.org/officeDocument/2006/relationships/slideLayout" Target="../slideLayouts/slideLayout1118.xml"/><Relationship Id="rId30" Type="http://schemas.openxmlformats.org/officeDocument/2006/relationships/slideLayout" Target="../slideLayouts/slideLayout1121.xml"/><Relationship Id="rId35" Type="http://schemas.openxmlformats.org/officeDocument/2006/relationships/slideLayout" Target="../slideLayouts/slideLayout1126.xml"/><Relationship Id="rId8" Type="http://schemas.openxmlformats.org/officeDocument/2006/relationships/slideLayout" Target="../slideLayouts/slideLayout1099.xml"/><Relationship Id="rId3" Type="http://schemas.openxmlformats.org/officeDocument/2006/relationships/slideLayout" Target="../slideLayouts/slideLayout1094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40.xml"/><Relationship Id="rId18" Type="http://schemas.openxmlformats.org/officeDocument/2006/relationships/slideLayout" Target="../slideLayouts/slideLayout1145.xml"/><Relationship Id="rId26" Type="http://schemas.openxmlformats.org/officeDocument/2006/relationships/slideLayout" Target="../slideLayouts/slideLayout1153.xml"/><Relationship Id="rId21" Type="http://schemas.openxmlformats.org/officeDocument/2006/relationships/slideLayout" Target="../slideLayouts/slideLayout1148.xml"/><Relationship Id="rId34" Type="http://schemas.openxmlformats.org/officeDocument/2006/relationships/slideLayout" Target="../slideLayouts/slideLayout1161.xml"/><Relationship Id="rId7" Type="http://schemas.openxmlformats.org/officeDocument/2006/relationships/slideLayout" Target="../slideLayouts/slideLayout1134.xml"/><Relationship Id="rId12" Type="http://schemas.openxmlformats.org/officeDocument/2006/relationships/slideLayout" Target="../slideLayouts/slideLayout1139.xml"/><Relationship Id="rId17" Type="http://schemas.openxmlformats.org/officeDocument/2006/relationships/slideLayout" Target="../slideLayouts/slideLayout1144.xml"/><Relationship Id="rId25" Type="http://schemas.openxmlformats.org/officeDocument/2006/relationships/slideLayout" Target="../slideLayouts/slideLayout1152.xml"/><Relationship Id="rId33" Type="http://schemas.openxmlformats.org/officeDocument/2006/relationships/slideLayout" Target="../slideLayouts/slideLayout1160.xml"/><Relationship Id="rId2" Type="http://schemas.openxmlformats.org/officeDocument/2006/relationships/slideLayout" Target="../slideLayouts/slideLayout1129.xml"/><Relationship Id="rId16" Type="http://schemas.openxmlformats.org/officeDocument/2006/relationships/slideLayout" Target="../slideLayouts/slideLayout1143.xml"/><Relationship Id="rId20" Type="http://schemas.openxmlformats.org/officeDocument/2006/relationships/slideLayout" Target="../slideLayouts/slideLayout1147.xml"/><Relationship Id="rId29" Type="http://schemas.openxmlformats.org/officeDocument/2006/relationships/slideLayout" Target="../slideLayouts/slideLayout1156.xml"/><Relationship Id="rId1" Type="http://schemas.openxmlformats.org/officeDocument/2006/relationships/slideLayout" Target="../slideLayouts/slideLayout1128.xml"/><Relationship Id="rId6" Type="http://schemas.openxmlformats.org/officeDocument/2006/relationships/slideLayout" Target="../slideLayouts/slideLayout1133.xml"/><Relationship Id="rId11" Type="http://schemas.openxmlformats.org/officeDocument/2006/relationships/slideLayout" Target="../slideLayouts/slideLayout1138.xml"/><Relationship Id="rId24" Type="http://schemas.openxmlformats.org/officeDocument/2006/relationships/slideLayout" Target="../slideLayouts/slideLayout1151.xml"/><Relationship Id="rId32" Type="http://schemas.openxmlformats.org/officeDocument/2006/relationships/slideLayout" Target="../slideLayouts/slideLayout1159.xml"/><Relationship Id="rId37" Type="http://schemas.openxmlformats.org/officeDocument/2006/relationships/theme" Target="../theme/theme31.xml"/><Relationship Id="rId5" Type="http://schemas.openxmlformats.org/officeDocument/2006/relationships/slideLayout" Target="../slideLayouts/slideLayout1132.xml"/><Relationship Id="rId15" Type="http://schemas.openxmlformats.org/officeDocument/2006/relationships/slideLayout" Target="../slideLayouts/slideLayout1142.xml"/><Relationship Id="rId23" Type="http://schemas.openxmlformats.org/officeDocument/2006/relationships/slideLayout" Target="../slideLayouts/slideLayout1150.xml"/><Relationship Id="rId28" Type="http://schemas.openxmlformats.org/officeDocument/2006/relationships/slideLayout" Target="../slideLayouts/slideLayout1155.xml"/><Relationship Id="rId36" Type="http://schemas.openxmlformats.org/officeDocument/2006/relationships/slideLayout" Target="../slideLayouts/slideLayout1163.xml"/><Relationship Id="rId10" Type="http://schemas.openxmlformats.org/officeDocument/2006/relationships/slideLayout" Target="../slideLayouts/slideLayout1137.xml"/><Relationship Id="rId19" Type="http://schemas.openxmlformats.org/officeDocument/2006/relationships/slideLayout" Target="../slideLayouts/slideLayout1146.xml"/><Relationship Id="rId31" Type="http://schemas.openxmlformats.org/officeDocument/2006/relationships/slideLayout" Target="../slideLayouts/slideLayout1158.xml"/><Relationship Id="rId4" Type="http://schemas.openxmlformats.org/officeDocument/2006/relationships/slideLayout" Target="../slideLayouts/slideLayout1131.xml"/><Relationship Id="rId9" Type="http://schemas.openxmlformats.org/officeDocument/2006/relationships/slideLayout" Target="../slideLayouts/slideLayout1136.xml"/><Relationship Id="rId14" Type="http://schemas.openxmlformats.org/officeDocument/2006/relationships/slideLayout" Target="../slideLayouts/slideLayout1141.xml"/><Relationship Id="rId22" Type="http://schemas.openxmlformats.org/officeDocument/2006/relationships/slideLayout" Target="../slideLayouts/slideLayout1149.xml"/><Relationship Id="rId27" Type="http://schemas.openxmlformats.org/officeDocument/2006/relationships/slideLayout" Target="../slideLayouts/slideLayout1154.xml"/><Relationship Id="rId30" Type="http://schemas.openxmlformats.org/officeDocument/2006/relationships/slideLayout" Target="../slideLayouts/slideLayout1157.xml"/><Relationship Id="rId35" Type="http://schemas.openxmlformats.org/officeDocument/2006/relationships/slideLayout" Target="../slideLayouts/slideLayout1162.xml"/><Relationship Id="rId8" Type="http://schemas.openxmlformats.org/officeDocument/2006/relationships/slideLayout" Target="../slideLayouts/slideLayout1135.xml"/><Relationship Id="rId3" Type="http://schemas.openxmlformats.org/officeDocument/2006/relationships/slideLayout" Target="../slideLayouts/slideLayout1130.xml"/></Relationships>
</file>

<file path=ppt/slideMasters/_rels/slideMaster3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76.xml"/><Relationship Id="rId18" Type="http://schemas.openxmlformats.org/officeDocument/2006/relationships/slideLayout" Target="../slideLayouts/slideLayout1181.xml"/><Relationship Id="rId26" Type="http://schemas.openxmlformats.org/officeDocument/2006/relationships/slideLayout" Target="../slideLayouts/slideLayout1189.xml"/><Relationship Id="rId21" Type="http://schemas.openxmlformats.org/officeDocument/2006/relationships/slideLayout" Target="../slideLayouts/slideLayout1184.xml"/><Relationship Id="rId34" Type="http://schemas.openxmlformats.org/officeDocument/2006/relationships/slideLayout" Target="../slideLayouts/slideLayout1197.xml"/><Relationship Id="rId7" Type="http://schemas.openxmlformats.org/officeDocument/2006/relationships/slideLayout" Target="../slideLayouts/slideLayout1170.xml"/><Relationship Id="rId12" Type="http://schemas.openxmlformats.org/officeDocument/2006/relationships/slideLayout" Target="../slideLayouts/slideLayout1175.xml"/><Relationship Id="rId17" Type="http://schemas.openxmlformats.org/officeDocument/2006/relationships/slideLayout" Target="../slideLayouts/slideLayout1180.xml"/><Relationship Id="rId25" Type="http://schemas.openxmlformats.org/officeDocument/2006/relationships/slideLayout" Target="../slideLayouts/slideLayout1188.xml"/><Relationship Id="rId33" Type="http://schemas.openxmlformats.org/officeDocument/2006/relationships/slideLayout" Target="../slideLayouts/slideLayout1196.xml"/><Relationship Id="rId38" Type="http://schemas.openxmlformats.org/officeDocument/2006/relationships/theme" Target="../theme/theme32.xml"/><Relationship Id="rId2" Type="http://schemas.openxmlformats.org/officeDocument/2006/relationships/slideLayout" Target="../slideLayouts/slideLayout1165.xml"/><Relationship Id="rId16" Type="http://schemas.openxmlformats.org/officeDocument/2006/relationships/slideLayout" Target="../slideLayouts/slideLayout1179.xml"/><Relationship Id="rId20" Type="http://schemas.openxmlformats.org/officeDocument/2006/relationships/slideLayout" Target="../slideLayouts/slideLayout1183.xml"/><Relationship Id="rId29" Type="http://schemas.openxmlformats.org/officeDocument/2006/relationships/slideLayout" Target="../slideLayouts/slideLayout1192.xml"/><Relationship Id="rId1" Type="http://schemas.openxmlformats.org/officeDocument/2006/relationships/slideLayout" Target="../slideLayouts/slideLayout1164.xml"/><Relationship Id="rId6" Type="http://schemas.openxmlformats.org/officeDocument/2006/relationships/slideLayout" Target="../slideLayouts/slideLayout1169.xml"/><Relationship Id="rId11" Type="http://schemas.openxmlformats.org/officeDocument/2006/relationships/slideLayout" Target="../slideLayouts/slideLayout1174.xml"/><Relationship Id="rId24" Type="http://schemas.openxmlformats.org/officeDocument/2006/relationships/slideLayout" Target="../slideLayouts/slideLayout1187.xml"/><Relationship Id="rId32" Type="http://schemas.openxmlformats.org/officeDocument/2006/relationships/slideLayout" Target="../slideLayouts/slideLayout1195.xml"/><Relationship Id="rId37" Type="http://schemas.openxmlformats.org/officeDocument/2006/relationships/slideLayout" Target="../slideLayouts/slideLayout1200.xml"/><Relationship Id="rId5" Type="http://schemas.openxmlformats.org/officeDocument/2006/relationships/slideLayout" Target="../slideLayouts/slideLayout1168.xml"/><Relationship Id="rId15" Type="http://schemas.openxmlformats.org/officeDocument/2006/relationships/slideLayout" Target="../slideLayouts/slideLayout1178.xml"/><Relationship Id="rId23" Type="http://schemas.openxmlformats.org/officeDocument/2006/relationships/slideLayout" Target="../slideLayouts/slideLayout1186.xml"/><Relationship Id="rId28" Type="http://schemas.openxmlformats.org/officeDocument/2006/relationships/slideLayout" Target="../slideLayouts/slideLayout1191.xml"/><Relationship Id="rId36" Type="http://schemas.openxmlformats.org/officeDocument/2006/relationships/slideLayout" Target="../slideLayouts/slideLayout1199.xml"/><Relationship Id="rId10" Type="http://schemas.openxmlformats.org/officeDocument/2006/relationships/slideLayout" Target="../slideLayouts/slideLayout1173.xml"/><Relationship Id="rId19" Type="http://schemas.openxmlformats.org/officeDocument/2006/relationships/slideLayout" Target="../slideLayouts/slideLayout1182.xml"/><Relationship Id="rId31" Type="http://schemas.openxmlformats.org/officeDocument/2006/relationships/slideLayout" Target="../slideLayouts/slideLayout1194.xml"/><Relationship Id="rId4" Type="http://schemas.openxmlformats.org/officeDocument/2006/relationships/slideLayout" Target="../slideLayouts/slideLayout1167.xml"/><Relationship Id="rId9" Type="http://schemas.openxmlformats.org/officeDocument/2006/relationships/slideLayout" Target="../slideLayouts/slideLayout1172.xml"/><Relationship Id="rId14" Type="http://schemas.openxmlformats.org/officeDocument/2006/relationships/slideLayout" Target="../slideLayouts/slideLayout1177.xml"/><Relationship Id="rId22" Type="http://schemas.openxmlformats.org/officeDocument/2006/relationships/slideLayout" Target="../slideLayouts/slideLayout1185.xml"/><Relationship Id="rId27" Type="http://schemas.openxmlformats.org/officeDocument/2006/relationships/slideLayout" Target="../slideLayouts/slideLayout1190.xml"/><Relationship Id="rId30" Type="http://schemas.openxmlformats.org/officeDocument/2006/relationships/slideLayout" Target="../slideLayouts/slideLayout1193.xml"/><Relationship Id="rId35" Type="http://schemas.openxmlformats.org/officeDocument/2006/relationships/slideLayout" Target="../slideLayouts/slideLayout1198.xml"/><Relationship Id="rId8" Type="http://schemas.openxmlformats.org/officeDocument/2006/relationships/slideLayout" Target="../slideLayouts/slideLayout1171.xml"/><Relationship Id="rId3" Type="http://schemas.openxmlformats.org/officeDocument/2006/relationships/slideLayout" Target="../slideLayouts/slideLayout116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21" Type="http://schemas.openxmlformats.org/officeDocument/2006/relationships/slideLayout" Target="../slideLayouts/slideLayout212.xml"/><Relationship Id="rId34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36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Relationship Id="rId35" Type="http://schemas.openxmlformats.org/officeDocument/2006/relationships/slideLayout" Target="../slideLayouts/slideLayout226.xml"/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0.xml"/><Relationship Id="rId18" Type="http://schemas.openxmlformats.org/officeDocument/2006/relationships/slideLayout" Target="../slideLayouts/slideLayout245.xml"/><Relationship Id="rId26" Type="http://schemas.openxmlformats.org/officeDocument/2006/relationships/slideLayout" Target="../slideLayouts/slideLayout253.xml"/><Relationship Id="rId21" Type="http://schemas.openxmlformats.org/officeDocument/2006/relationships/slideLayout" Target="../slideLayouts/slideLayout248.xml"/><Relationship Id="rId34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4.xml"/><Relationship Id="rId25" Type="http://schemas.openxmlformats.org/officeDocument/2006/relationships/slideLayout" Target="../slideLayouts/slideLayout252.xml"/><Relationship Id="rId33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243.xml"/><Relationship Id="rId20" Type="http://schemas.openxmlformats.org/officeDocument/2006/relationships/slideLayout" Target="../slideLayouts/slideLayout247.xml"/><Relationship Id="rId29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24" Type="http://schemas.openxmlformats.org/officeDocument/2006/relationships/slideLayout" Target="../slideLayouts/slideLayout251.xml"/><Relationship Id="rId32" Type="http://schemas.openxmlformats.org/officeDocument/2006/relationships/slideLayout" Target="../slideLayouts/slideLayout259.xml"/><Relationship Id="rId37" Type="http://schemas.openxmlformats.org/officeDocument/2006/relationships/theme" Target="../theme/theme7.xml"/><Relationship Id="rId5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42.xml"/><Relationship Id="rId23" Type="http://schemas.openxmlformats.org/officeDocument/2006/relationships/slideLayout" Target="../slideLayouts/slideLayout250.xml"/><Relationship Id="rId28" Type="http://schemas.openxmlformats.org/officeDocument/2006/relationships/slideLayout" Target="../slideLayouts/slideLayout255.xml"/><Relationship Id="rId36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46.xml"/><Relationship Id="rId31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41.xml"/><Relationship Id="rId22" Type="http://schemas.openxmlformats.org/officeDocument/2006/relationships/slideLayout" Target="../slideLayouts/slideLayout249.xml"/><Relationship Id="rId27" Type="http://schemas.openxmlformats.org/officeDocument/2006/relationships/slideLayout" Target="../slideLayouts/slideLayout254.xml"/><Relationship Id="rId30" Type="http://schemas.openxmlformats.org/officeDocument/2006/relationships/slideLayout" Target="../slideLayouts/slideLayout257.xml"/><Relationship Id="rId35" Type="http://schemas.openxmlformats.org/officeDocument/2006/relationships/slideLayout" Target="../slideLayouts/slideLayout262.xml"/><Relationship Id="rId8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0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6.xml"/><Relationship Id="rId18" Type="http://schemas.openxmlformats.org/officeDocument/2006/relationships/slideLayout" Target="../slideLayouts/slideLayout281.xml"/><Relationship Id="rId26" Type="http://schemas.openxmlformats.org/officeDocument/2006/relationships/slideLayout" Target="../slideLayouts/slideLayout289.xml"/><Relationship Id="rId21" Type="http://schemas.openxmlformats.org/officeDocument/2006/relationships/slideLayout" Target="../slideLayouts/slideLayout284.xml"/><Relationship Id="rId34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75.xml"/><Relationship Id="rId17" Type="http://schemas.openxmlformats.org/officeDocument/2006/relationships/slideLayout" Target="../slideLayouts/slideLayout280.xml"/><Relationship Id="rId25" Type="http://schemas.openxmlformats.org/officeDocument/2006/relationships/slideLayout" Target="../slideLayouts/slideLayout288.xml"/><Relationship Id="rId33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65.xml"/><Relationship Id="rId16" Type="http://schemas.openxmlformats.org/officeDocument/2006/relationships/slideLayout" Target="../slideLayouts/slideLayout279.xml"/><Relationship Id="rId20" Type="http://schemas.openxmlformats.org/officeDocument/2006/relationships/slideLayout" Target="../slideLayouts/slideLayout283.xml"/><Relationship Id="rId29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74.xml"/><Relationship Id="rId24" Type="http://schemas.openxmlformats.org/officeDocument/2006/relationships/slideLayout" Target="../slideLayouts/slideLayout287.xml"/><Relationship Id="rId32" Type="http://schemas.openxmlformats.org/officeDocument/2006/relationships/slideLayout" Target="../slideLayouts/slideLayout295.xml"/><Relationship Id="rId37" Type="http://schemas.openxmlformats.org/officeDocument/2006/relationships/theme" Target="../theme/theme8.xml"/><Relationship Id="rId5" Type="http://schemas.openxmlformats.org/officeDocument/2006/relationships/slideLayout" Target="../slideLayouts/slideLayout268.xml"/><Relationship Id="rId15" Type="http://schemas.openxmlformats.org/officeDocument/2006/relationships/slideLayout" Target="../slideLayouts/slideLayout278.xml"/><Relationship Id="rId23" Type="http://schemas.openxmlformats.org/officeDocument/2006/relationships/slideLayout" Target="../slideLayouts/slideLayout286.xml"/><Relationship Id="rId28" Type="http://schemas.openxmlformats.org/officeDocument/2006/relationships/slideLayout" Target="../slideLayouts/slideLayout291.xml"/><Relationship Id="rId36" Type="http://schemas.openxmlformats.org/officeDocument/2006/relationships/slideLayout" Target="../slideLayouts/slideLayout299.xml"/><Relationship Id="rId10" Type="http://schemas.openxmlformats.org/officeDocument/2006/relationships/slideLayout" Target="../slideLayouts/slideLayout273.xml"/><Relationship Id="rId19" Type="http://schemas.openxmlformats.org/officeDocument/2006/relationships/slideLayout" Target="../slideLayouts/slideLayout282.xml"/><Relationship Id="rId31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7.xml"/><Relationship Id="rId22" Type="http://schemas.openxmlformats.org/officeDocument/2006/relationships/slideLayout" Target="../slideLayouts/slideLayout285.xml"/><Relationship Id="rId27" Type="http://schemas.openxmlformats.org/officeDocument/2006/relationships/slideLayout" Target="../slideLayouts/slideLayout290.xml"/><Relationship Id="rId30" Type="http://schemas.openxmlformats.org/officeDocument/2006/relationships/slideLayout" Target="../slideLayouts/slideLayout293.xml"/><Relationship Id="rId35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66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2.xml"/><Relationship Id="rId18" Type="http://schemas.openxmlformats.org/officeDocument/2006/relationships/slideLayout" Target="../slideLayouts/slideLayout317.xml"/><Relationship Id="rId26" Type="http://schemas.openxmlformats.org/officeDocument/2006/relationships/slideLayout" Target="../slideLayouts/slideLayout325.xml"/><Relationship Id="rId21" Type="http://schemas.openxmlformats.org/officeDocument/2006/relationships/slideLayout" Target="../slideLayouts/slideLayout320.xml"/><Relationship Id="rId34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1.xml"/><Relationship Id="rId17" Type="http://schemas.openxmlformats.org/officeDocument/2006/relationships/slideLayout" Target="../slideLayouts/slideLayout316.xml"/><Relationship Id="rId25" Type="http://schemas.openxmlformats.org/officeDocument/2006/relationships/slideLayout" Target="../slideLayouts/slideLayout324.xml"/><Relationship Id="rId33" Type="http://schemas.openxmlformats.org/officeDocument/2006/relationships/slideLayout" Target="../slideLayouts/slideLayout332.xml"/><Relationship Id="rId2" Type="http://schemas.openxmlformats.org/officeDocument/2006/relationships/slideLayout" Target="../slideLayouts/slideLayout301.xml"/><Relationship Id="rId16" Type="http://schemas.openxmlformats.org/officeDocument/2006/relationships/slideLayout" Target="../slideLayouts/slideLayout315.xml"/><Relationship Id="rId20" Type="http://schemas.openxmlformats.org/officeDocument/2006/relationships/slideLayout" Target="../slideLayouts/slideLayout319.xml"/><Relationship Id="rId29" Type="http://schemas.openxmlformats.org/officeDocument/2006/relationships/slideLayout" Target="../slideLayouts/slideLayout328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24" Type="http://schemas.openxmlformats.org/officeDocument/2006/relationships/slideLayout" Target="../slideLayouts/slideLayout323.xml"/><Relationship Id="rId32" Type="http://schemas.openxmlformats.org/officeDocument/2006/relationships/slideLayout" Target="../slideLayouts/slideLayout33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314.xml"/><Relationship Id="rId23" Type="http://schemas.openxmlformats.org/officeDocument/2006/relationships/slideLayout" Target="../slideLayouts/slideLayout322.xml"/><Relationship Id="rId28" Type="http://schemas.openxmlformats.org/officeDocument/2006/relationships/slideLayout" Target="../slideLayouts/slideLayout327.xml"/><Relationship Id="rId36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09.xml"/><Relationship Id="rId19" Type="http://schemas.openxmlformats.org/officeDocument/2006/relationships/slideLayout" Target="../slideLayouts/slideLayout318.xml"/><Relationship Id="rId31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Relationship Id="rId14" Type="http://schemas.openxmlformats.org/officeDocument/2006/relationships/slideLayout" Target="../slideLayouts/slideLayout313.xml"/><Relationship Id="rId22" Type="http://schemas.openxmlformats.org/officeDocument/2006/relationships/slideLayout" Target="../slideLayouts/slideLayout321.xml"/><Relationship Id="rId27" Type="http://schemas.openxmlformats.org/officeDocument/2006/relationships/slideLayout" Target="../slideLayouts/slideLayout326.xml"/><Relationship Id="rId30" Type="http://schemas.openxmlformats.org/officeDocument/2006/relationships/slideLayout" Target="../slideLayouts/slideLayout329.xml"/><Relationship Id="rId35" Type="http://schemas.openxmlformats.org/officeDocument/2006/relationships/slideLayout" Target="../slideLayouts/slideLayout334.xml"/><Relationship Id="rId8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3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11" r:id="rId1"/>
    <p:sldLayoutId id="2147486612" r:id="rId2"/>
    <p:sldLayoutId id="2147486613" r:id="rId3"/>
    <p:sldLayoutId id="2147486614" r:id="rId4"/>
    <p:sldLayoutId id="2147486615" r:id="rId5"/>
    <p:sldLayoutId id="2147486616" r:id="rId6"/>
    <p:sldLayoutId id="2147486617" r:id="rId7"/>
    <p:sldLayoutId id="2147486618" r:id="rId8"/>
    <p:sldLayoutId id="2147486619" r:id="rId9"/>
    <p:sldLayoutId id="2147486620" r:id="rId10"/>
    <p:sldLayoutId id="2147486621" r:id="rId11"/>
    <p:sldLayoutId id="2147486622" r:id="rId12"/>
    <p:sldLayoutId id="2147486623" r:id="rId13"/>
    <p:sldLayoutId id="2147486624" r:id="rId14"/>
    <p:sldLayoutId id="2147486625" r:id="rId15"/>
    <p:sldLayoutId id="2147486626" r:id="rId16"/>
    <p:sldLayoutId id="2147486627" r:id="rId17"/>
    <p:sldLayoutId id="2147486628" r:id="rId18"/>
    <p:sldLayoutId id="2147486629" r:id="rId19"/>
    <p:sldLayoutId id="2147486630" r:id="rId20"/>
    <p:sldLayoutId id="2147486631" r:id="rId21"/>
    <p:sldLayoutId id="2147486632" r:id="rId22"/>
    <p:sldLayoutId id="2147486633" r:id="rId23"/>
    <p:sldLayoutId id="2147486634" r:id="rId24"/>
    <p:sldLayoutId id="2147486635" r:id="rId25"/>
    <p:sldLayoutId id="2147486636" r:id="rId26"/>
    <p:sldLayoutId id="2147486637" r:id="rId27"/>
    <p:sldLayoutId id="2147486638" r:id="rId28"/>
    <p:sldLayoutId id="2147486639" r:id="rId29"/>
    <p:sldLayoutId id="2147486640" r:id="rId30"/>
    <p:sldLayoutId id="2147486641" r:id="rId31"/>
    <p:sldLayoutId id="2147486642" r:id="rId32"/>
    <p:sldLayoutId id="2147486643" r:id="rId33"/>
    <p:sldLayoutId id="2147486644" r:id="rId34"/>
    <p:sldLayoutId id="2147486645" r:id="rId35"/>
    <p:sldLayoutId id="2147486646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48" r:id="rId1"/>
    <p:sldLayoutId id="2147486649" r:id="rId2"/>
    <p:sldLayoutId id="2147486650" r:id="rId3"/>
    <p:sldLayoutId id="2147486651" r:id="rId4"/>
    <p:sldLayoutId id="2147486652" r:id="rId5"/>
    <p:sldLayoutId id="2147486653" r:id="rId6"/>
    <p:sldLayoutId id="2147486654" r:id="rId7"/>
    <p:sldLayoutId id="2147486655" r:id="rId8"/>
    <p:sldLayoutId id="2147486656" r:id="rId9"/>
    <p:sldLayoutId id="2147486657" r:id="rId10"/>
    <p:sldLayoutId id="2147486658" r:id="rId11"/>
    <p:sldLayoutId id="2147486659" r:id="rId12"/>
    <p:sldLayoutId id="2147486660" r:id="rId13"/>
    <p:sldLayoutId id="2147486661" r:id="rId14"/>
    <p:sldLayoutId id="2147486662" r:id="rId15"/>
    <p:sldLayoutId id="2147486663" r:id="rId16"/>
    <p:sldLayoutId id="2147486664" r:id="rId17"/>
    <p:sldLayoutId id="2147486665" r:id="rId18"/>
    <p:sldLayoutId id="2147486666" r:id="rId19"/>
    <p:sldLayoutId id="2147486667" r:id="rId20"/>
    <p:sldLayoutId id="2147486668" r:id="rId21"/>
    <p:sldLayoutId id="2147486669" r:id="rId22"/>
    <p:sldLayoutId id="2147486670" r:id="rId23"/>
    <p:sldLayoutId id="2147486671" r:id="rId24"/>
    <p:sldLayoutId id="2147486672" r:id="rId25"/>
    <p:sldLayoutId id="2147486673" r:id="rId26"/>
    <p:sldLayoutId id="2147486674" r:id="rId27"/>
    <p:sldLayoutId id="2147486675" r:id="rId28"/>
    <p:sldLayoutId id="2147486676" r:id="rId29"/>
    <p:sldLayoutId id="2147486677" r:id="rId30"/>
    <p:sldLayoutId id="2147486678" r:id="rId31"/>
    <p:sldLayoutId id="2147486679" r:id="rId32"/>
    <p:sldLayoutId id="2147486680" r:id="rId33"/>
    <p:sldLayoutId id="2147486681" r:id="rId34"/>
    <p:sldLayoutId id="2147486682" r:id="rId35"/>
    <p:sldLayoutId id="2147486683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22" r:id="rId1"/>
    <p:sldLayoutId id="2147486723" r:id="rId2"/>
    <p:sldLayoutId id="2147486724" r:id="rId3"/>
    <p:sldLayoutId id="2147486725" r:id="rId4"/>
    <p:sldLayoutId id="2147486726" r:id="rId5"/>
    <p:sldLayoutId id="2147486727" r:id="rId6"/>
    <p:sldLayoutId id="2147486728" r:id="rId7"/>
    <p:sldLayoutId id="2147486729" r:id="rId8"/>
    <p:sldLayoutId id="2147486730" r:id="rId9"/>
    <p:sldLayoutId id="2147486731" r:id="rId10"/>
    <p:sldLayoutId id="2147486732" r:id="rId11"/>
    <p:sldLayoutId id="2147486733" r:id="rId12"/>
    <p:sldLayoutId id="2147486734" r:id="rId13"/>
    <p:sldLayoutId id="2147486735" r:id="rId14"/>
    <p:sldLayoutId id="2147486736" r:id="rId15"/>
    <p:sldLayoutId id="2147486737" r:id="rId16"/>
    <p:sldLayoutId id="2147486738" r:id="rId17"/>
    <p:sldLayoutId id="2147486739" r:id="rId18"/>
    <p:sldLayoutId id="2147486740" r:id="rId19"/>
    <p:sldLayoutId id="2147486741" r:id="rId20"/>
    <p:sldLayoutId id="2147486742" r:id="rId21"/>
    <p:sldLayoutId id="2147486743" r:id="rId22"/>
    <p:sldLayoutId id="2147486744" r:id="rId23"/>
    <p:sldLayoutId id="2147486745" r:id="rId24"/>
    <p:sldLayoutId id="2147486746" r:id="rId25"/>
    <p:sldLayoutId id="2147486747" r:id="rId26"/>
    <p:sldLayoutId id="2147486748" r:id="rId27"/>
    <p:sldLayoutId id="2147486749" r:id="rId28"/>
    <p:sldLayoutId id="2147486750" r:id="rId29"/>
    <p:sldLayoutId id="2147486751" r:id="rId30"/>
    <p:sldLayoutId id="2147486752" r:id="rId31"/>
    <p:sldLayoutId id="2147486753" r:id="rId32"/>
    <p:sldLayoutId id="2147486754" r:id="rId33"/>
    <p:sldLayoutId id="2147486755" r:id="rId34"/>
    <p:sldLayoutId id="2147486756" r:id="rId35"/>
    <p:sldLayoutId id="2147486757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59" r:id="rId1"/>
    <p:sldLayoutId id="2147486760" r:id="rId2"/>
    <p:sldLayoutId id="2147486761" r:id="rId3"/>
    <p:sldLayoutId id="2147486762" r:id="rId4"/>
    <p:sldLayoutId id="2147486763" r:id="rId5"/>
    <p:sldLayoutId id="2147486764" r:id="rId6"/>
    <p:sldLayoutId id="2147486765" r:id="rId7"/>
    <p:sldLayoutId id="2147486766" r:id="rId8"/>
    <p:sldLayoutId id="2147486767" r:id="rId9"/>
    <p:sldLayoutId id="2147486768" r:id="rId10"/>
    <p:sldLayoutId id="2147486769" r:id="rId11"/>
    <p:sldLayoutId id="2147486770" r:id="rId12"/>
    <p:sldLayoutId id="2147486771" r:id="rId13"/>
    <p:sldLayoutId id="2147486772" r:id="rId14"/>
    <p:sldLayoutId id="2147486773" r:id="rId15"/>
    <p:sldLayoutId id="2147486774" r:id="rId16"/>
    <p:sldLayoutId id="2147486775" r:id="rId17"/>
    <p:sldLayoutId id="2147486776" r:id="rId18"/>
    <p:sldLayoutId id="2147486777" r:id="rId19"/>
    <p:sldLayoutId id="2147486778" r:id="rId20"/>
    <p:sldLayoutId id="2147486779" r:id="rId21"/>
    <p:sldLayoutId id="2147486780" r:id="rId22"/>
    <p:sldLayoutId id="2147486781" r:id="rId23"/>
    <p:sldLayoutId id="2147486782" r:id="rId24"/>
    <p:sldLayoutId id="2147486783" r:id="rId25"/>
    <p:sldLayoutId id="2147486784" r:id="rId26"/>
    <p:sldLayoutId id="2147486785" r:id="rId27"/>
    <p:sldLayoutId id="2147486786" r:id="rId28"/>
    <p:sldLayoutId id="2147486787" r:id="rId29"/>
    <p:sldLayoutId id="2147486788" r:id="rId30"/>
    <p:sldLayoutId id="2147486789" r:id="rId31"/>
    <p:sldLayoutId id="2147486790" r:id="rId32"/>
    <p:sldLayoutId id="2147486791" r:id="rId33"/>
    <p:sldLayoutId id="2147486792" r:id="rId34"/>
    <p:sldLayoutId id="2147486793" r:id="rId35"/>
    <p:sldLayoutId id="2147486794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96" r:id="rId1"/>
    <p:sldLayoutId id="2147486797" r:id="rId2"/>
    <p:sldLayoutId id="2147486798" r:id="rId3"/>
    <p:sldLayoutId id="2147486799" r:id="rId4"/>
    <p:sldLayoutId id="2147486800" r:id="rId5"/>
    <p:sldLayoutId id="2147486801" r:id="rId6"/>
    <p:sldLayoutId id="2147486802" r:id="rId7"/>
    <p:sldLayoutId id="2147486803" r:id="rId8"/>
    <p:sldLayoutId id="2147486804" r:id="rId9"/>
    <p:sldLayoutId id="2147486805" r:id="rId10"/>
    <p:sldLayoutId id="2147486806" r:id="rId11"/>
    <p:sldLayoutId id="2147486807" r:id="rId12"/>
    <p:sldLayoutId id="2147486808" r:id="rId13"/>
    <p:sldLayoutId id="2147486809" r:id="rId14"/>
    <p:sldLayoutId id="2147486810" r:id="rId15"/>
    <p:sldLayoutId id="2147486811" r:id="rId16"/>
    <p:sldLayoutId id="2147486812" r:id="rId17"/>
    <p:sldLayoutId id="2147486813" r:id="rId18"/>
    <p:sldLayoutId id="2147486814" r:id="rId19"/>
    <p:sldLayoutId id="2147486815" r:id="rId20"/>
    <p:sldLayoutId id="2147486816" r:id="rId21"/>
    <p:sldLayoutId id="2147486817" r:id="rId22"/>
    <p:sldLayoutId id="2147486818" r:id="rId23"/>
    <p:sldLayoutId id="2147486819" r:id="rId24"/>
    <p:sldLayoutId id="2147486820" r:id="rId25"/>
    <p:sldLayoutId id="2147486821" r:id="rId26"/>
    <p:sldLayoutId id="2147486822" r:id="rId27"/>
    <p:sldLayoutId id="2147486823" r:id="rId28"/>
    <p:sldLayoutId id="2147486824" r:id="rId29"/>
    <p:sldLayoutId id="2147486825" r:id="rId30"/>
    <p:sldLayoutId id="2147486826" r:id="rId31"/>
    <p:sldLayoutId id="2147486827" r:id="rId32"/>
    <p:sldLayoutId id="2147486828" r:id="rId33"/>
    <p:sldLayoutId id="2147486829" r:id="rId34"/>
    <p:sldLayoutId id="2147486830" r:id="rId35"/>
    <p:sldLayoutId id="2147486831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44" r:id="rId1"/>
    <p:sldLayoutId id="2147493445" r:id="rId2"/>
    <p:sldLayoutId id="2147493446" r:id="rId3"/>
    <p:sldLayoutId id="2147493447" r:id="rId4"/>
    <p:sldLayoutId id="2147493448" r:id="rId5"/>
    <p:sldLayoutId id="2147493449" r:id="rId6"/>
    <p:sldLayoutId id="2147493450" r:id="rId7"/>
    <p:sldLayoutId id="2147493451" r:id="rId8"/>
    <p:sldLayoutId id="2147493452" r:id="rId9"/>
    <p:sldLayoutId id="2147493453" r:id="rId10"/>
    <p:sldLayoutId id="2147493454" r:id="rId11"/>
    <p:sldLayoutId id="2147493455" r:id="rId12"/>
    <p:sldLayoutId id="2147493456" r:id="rId13"/>
    <p:sldLayoutId id="2147493457" r:id="rId14"/>
    <p:sldLayoutId id="2147493458" r:id="rId15"/>
    <p:sldLayoutId id="2147493459" r:id="rId16"/>
    <p:sldLayoutId id="2147493460" r:id="rId17"/>
    <p:sldLayoutId id="2147493461" r:id="rId18"/>
    <p:sldLayoutId id="2147493462" r:id="rId19"/>
    <p:sldLayoutId id="2147493463" r:id="rId20"/>
    <p:sldLayoutId id="2147493464" r:id="rId21"/>
    <p:sldLayoutId id="2147493465" r:id="rId22"/>
    <p:sldLayoutId id="2147493466" r:id="rId23"/>
    <p:sldLayoutId id="2147493467" r:id="rId24"/>
    <p:sldLayoutId id="2147493468" r:id="rId25"/>
    <p:sldLayoutId id="2147493469" r:id="rId26"/>
    <p:sldLayoutId id="2147493470" r:id="rId27"/>
    <p:sldLayoutId id="2147493471" r:id="rId28"/>
    <p:sldLayoutId id="2147493472" r:id="rId29"/>
    <p:sldLayoutId id="2147493473" r:id="rId30"/>
    <p:sldLayoutId id="2147493474" r:id="rId31"/>
    <p:sldLayoutId id="2147493475" r:id="rId32"/>
    <p:sldLayoutId id="2147493476" r:id="rId33"/>
    <p:sldLayoutId id="2147493477" r:id="rId34"/>
    <p:sldLayoutId id="2147493478" r:id="rId35"/>
    <p:sldLayoutId id="2147493479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2" r:id="rId2"/>
    <p:sldLayoutId id="2147493483" r:id="rId3"/>
    <p:sldLayoutId id="2147493484" r:id="rId4"/>
    <p:sldLayoutId id="2147493485" r:id="rId5"/>
    <p:sldLayoutId id="2147493486" r:id="rId6"/>
    <p:sldLayoutId id="2147493487" r:id="rId7"/>
    <p:sldLayoutId id="2147493488" r:id="rId8"/>
    <p:sldLayoutId id="2147493489" r:id="rId9"/>
    <p:sldLayoutId id="2147493490" r:id="rId10"/>
    <p:sldLayoutId id="2147493491" r:id="rId11"/>
    <p:sldLayoutId id="2147493492" r:id="rId12"/>
    <p:sldLayoutId id="2147493493" r:id="rId13"/>
    <p:sldLayoutId id="2147493494" r:id="rId14"/>
    <p:sldLayoutId id="2147493495" r:id="rId15"/>
    <p:sldLayoutId id="2147493496" r:id="rId16"/>
    <p:sldLayoutId id="2147493497" r:id="rId17"/>
    <p:sldLayoutId id="2147493498" r:id="rId18"/>
    <p:sldLayoutId id="2147493499" r:id="rId19"/>
    <p:sldLayoutId id="2147493500" r:id="rId20"/>
    <p:sldLayoutId id="2147493501" r:id="rId21"/>
    <p:sldLayoutId id="2147493502" r:id="rId22"/>
    <p:sldLayoutId id="2147493503" r:id="rId23"/>
    <p:sldLayoutId id="2147493504" r:id="rId24"/>
    <p:sldLayoutId id="2147493505" r:id="rId25"/>
    <p:sldLayoutId id="2147493506" r:id="rId26"/>
    <p:sldLayoutId id="2147493507" r:id="rId27"/>
    <p:sldLayoutId id="2147493508" r:id="rId28"/>
    <p:sldLayoutId id="2147493509" r:id="rId29"/>
    <p:sldLayoutId id="2147493510" r:id="rId30"/>
    <p:sldLayoutId id="2147493511" r:id="rId31"/>
    <p:sldLayoutId id="2147493512" r:id="rId32"/>
    <p:sldLayoutId id="2147493513" r:id="rId33"/>
    <p:sldLayoutId id="2147493514" r:id="rId34"/>
    <p:sldLayoutId id="2147493515" r:id="rId35"/>
    <p:sldLayoutId id="2147493516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66" r:id="rId1"/>
    <p:sldLayoutId id="2147493667" r:id="rId2"/>
    <p:sldLayoutId id="2147493668" r:id="rId3"/>
    <p:sldLayoutId id="2147493669" r:id="rId4"/>
    <p:sldLayoutId id="2147493670" r:id="rId5"/>
    <p:sldLayoutId id="2147493671" r:id="rId6"/>
    <p:sldLayoutId id="2147493672" r:id="rId7"/>
    <p:sldLayoutId id="2147493673" r:id="rId8"/>
    <p:sldLayoutId id="2147493674" r:id="rId9"/>
    <p:sldLayoutId id="2147493675" r:id="rId10"/>
    <p:sldLayoutId id="2147493676" r:id="rId11"/>
    <p:sldLayoutId id="2147493677" r:id="rId12"/>
    <p:sldLayoutId id="2147493678" r:id="rId13"/>
    <p:sldLayoutId id="2147493679" r:id="rId14"/>
    <p:sldLayoutId id="2147493680" r:id="rId15"/>
    <p:sldLayoutId id="2147493681" r:id="rId16"/>
    <p:sldLayoutId id="2147493682" r:id="rId17"/>
    <p:sldLayoutId id="2147493683" r:id="rId18"/>
    <p:sldLayoutId id="2147493684" r:id="rId19"/>
    <p:sldLayoutId id="2147493685" r:id="rId20"/>
    <p:sldLayoutId id="2147493686" r:id="rId21"/>
    <p:sldLayoutId id="2147493687" r:id="rId22"/>
    <p:sldLayoutId id="2147493688" r:id="rId23"/>
    <p:sldLayoutId id="2147493689" r:id="rId24"/>
    <p:sldLayoutId id="2147493690" r:id="rId25"/>
    <p:sldLayoutId id="2147493691" r:id="rId26"/>
    <p:sldLayoutId id="2147493692" r:id="rId27"/>
    <p:sldLayoutId id="2147493693" r:id="rId28"/>
    <p:sldLayoutId id="2147493694" r:id="rId29"/>
    <p:sldLayoutId id="2147493695" r:id="rId30"/>
    <p:sldLayoutId id="2147493696" r:id="rId31"/>
    <p:sldLayoutId id="2147493697" r:id="rId32"/>
    <p:sldLayoutId id="2147493698" r:id="rId33"/>
    <p:sldLayoutId id="2147493699" r:id="rId34"/>
    <p:sldLayoutId id="2147493700" r:id="rId35"/>
    <p:sldLayoutId id="2147493701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962" r:id="rId1"/>
    <p:sldLayoutId id="2147493963" r:id="rId2"/>
    <p:sldLayoutId id="2147493964" r:id="rId3"/>
    <p:sldLayoutId id="2147493965" r:id="rId4"/>
    <p:sldLayoutId id="2147493966" r:id="rId5"/>
    <p:sldLayoutId id="2147493967" r:id="rId6"/>
    <p:sldLayoutId id="2147493968" r:id="rId7"/>
    <p:sldLayoutId id="2147493969" r:id="rId8"/>
    <p:sldLayoutId id="2147493970" r:id="rId9"/>
    <p:sldLayoutId id="2147493971" r:id="rId10"/>
    <p:sldLayoutId id="2147493972" r:id="rId11"/>
    <p:sldLayoutId id="2147493973" r:id="rId12"/>
    <p:sldLayoutId id="2147493974" r:id="rId13"/>
    <p:sldLayoutId id="2147493975" r:id="rId14"/>
    <p:sldLayoutId id="2147493976" r:id="rId15"/>
    <p:sldLayoutId id="2147493977" r:id="rId16"/>
    <p:sldLayoutId id="2147493978" r:id="rId17"/>
    <p:sldLayoutId id="2147493979" r:id="rId18"/>
    <p:sldLayoutId id="2147493980" r:id="rId19"/>
    <p:sldLayoutId id="2147493981" r:id="rId20"/>
    <p:sldLayoutId id="2147493982" r:id="rId21"/>
    <p:sldLayoutId id="2147493983" r:id="rId22"/>
    <p:sldLayoutId id="2147493984" r:id="rId23"/>
    <p:sldLayoutId id="2147493985" r:id="rId24"/>
    <p:sldLayoutId id="2147493986" r:id="rId25"/>
    <p:sldLayoutId id="2147493987" r:id="rId26"/>
    <p:sldLayoutId id="2147493988" r:id="rId27"/>
    <p:sldLayoutId id="2147493989" r:id="rId28"/>
    <p:sldLayoutId id="2147493990" r:id="rId29"/>
    <p:sldLayoutId id="2147493991" r:id="rId30"/>
    <p:sldLayoutId id="2147493992" r:id="rId31"/>
    <p:sldLayoutId id="2147493993" r:id="rId32"/>
    <p:sldLayoutId id="2147493994" r:id="rId33"/>
    <p:sldLayoutId id="2147493995" r:id="rId34"/>
    <p:sldLayoutId id="2147493996" r:id="rId35"/>
    <p:sldLayoutId id="2147493997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073" r:id="rId1"/>
    <p:sldLayoutId id="2147494074" r:id="rId2"/>
    <p:sldLayoutId id="2147494075" r:id="rId3"/>
    <p:sldLayoutId id="2147494076" r:id="rId4"/>
    <p:sldLayoutId id="2147494077" r:id="rId5"/>
    <p:sldLayoutId id="2147494078" r:id="rId6"/>
    <p:sldLayoutId id="2147494079" r:id="rId7"/>
    <p:sldLayoutId id="2147494080" r:id="rId8"/>
    <p:sldLayoutId id="2147494081" r:id="rId9"/>
    <p:sldLayoutId id="2147494082" r:id="rId10"/>
    <p:sldLayoutId id="2147494083" r:id="rId11"/>
    <p:sldLayoutId id="2147494084" r:id="rId12"/>
    <p:sldLayoutId id="2147494085" r:id="rId13"/>
    <p:sldLayoutId id="2147494086" r:id="rId14"/>
    <p:sldLayoutId id="2147494087" r:id="rId15"/>
    <p:sldLayoutId id="2147494088" r:id="rId16"/>
    <p:sldLayoutId id="2147494089" r:id="rId17"/>
    <p:sldLayoutId id="2147494090" r:id="rId18"/>
    <p:sldLayoutId id="2147494091" r:id="rId19"/>
    <p:sldLayoutId id="2147494092" r:id="rId20"/>
    <p:sldLayoutId id="2147494093" r:id="rId21"/>
    <p:sldLayoutId id="2147494094" r:id="rId22"/>
    <p:sldLayoutId id="2147494095" r:id="rId23"/>
    <p:sldLayoutId id="2147494096" r:id="rId24"/>
    <p:sldLayoutId id="2147494097" r:id="rId25"/>
    <p:sldLayoutId id="2147494098" r:id="rId26"/>
    <p:sldLayoutId id="2147494099" r:id="rId27"/>
    <p:sldLayoutId id="2147494100" r:id="rId28"/>
    <p:sldLayoutId id="2147494101" r:id="rId29"/>
    <p:sldLayoutId id="2147494102" r:id="rId30"/>
    <p:sldLayoutId id="2147494103" r:id="rId31"/>
    <p:sldLayoutId id="2147494104" r:id="rId32"/>
    <p:sldLayoutId id="2147494105" r:id="rId33"/>
    <p:sldLayoutId id="2147494106" r:id="rId34"/>
    <p:sldLayoutId id="2147494107" r:id="rId35"/>
    <p:sldLayoutId id="2147494108" r:id="rId36"/>
    <p:sldLayoutId id="2147503848" r:id="rId37"/>
    <p:sldLayoutId id="2147503849" r:id="rId38"/>
    <p:sldLayoutId id="2147503850" r:id="rId39"/>
    <p:sldLayoutId id="2147503851" r:id="rId40"/>
    <p:sldLayoutId id="2147503852" r:id="rId41"/>
    <p:sldLayoutId id="2147503853" r:id="rId42"/>
    <p:sldLayoutId id="2147503854" r:id="rId43"/>
    <p:sldLayoutId id="2147503855" r:id="rId44"/>
    <p:sldLayoutId id="2147503856" r:id="rId45"/>
    <p:sldLayoutId id="2147503857" r:id="rId46"/>
    <p:sldLayoutId id="2147503858" r:id="rId47"/>
    <p:sldLayoutId id="2147503859" r:id="rId48"/>
    <p:sldLayoutId id="2147503860" r:id="rId49"/>
    <p:sldLayoutId id="2147503861" r:id="rId50"/>
    <p:sldLayoutId id="2147503862" r:id="rId51"/>
    <p:sldLayoutId id="2147503863" r:id="rId52"/>
    <p:sldLayoutId id="2147503864" r:id="rId53"/>
    <p:sldLayoutId id="2147503865" r:id="rId54"/>
    <p:sldLayoutId id="2147503866" r:id="rId55"/>
    <p:sldLayoutId id="2147503867" r:id="rId56"/>
    <p:sldLayoutId id="2147503868" r:id="rId57"/>
    <p:sldLayoutId id="2147503869" r:id="rId58"/>
    <p:sldLayoutId id="2147503870" r:id="rId59"/>
    <p:sldLayoutId id="2147503871" r:id="rId60"/>
    <p:sldLayoutId id="2147503872" r:id="rId61"/>
    <p:sldLayoutId id="2147503873" r:id="rId62"/>
    <p:sldLayoutId id="2147503874" r:id="rId63"/>
    <p:sldLayoutId id="2147503875" r:id="rId64"/>
    <p:sldLayoutId id="2147503876" r:id="rId65"/>
    <p:sldLayoutId id="2147503877" r:id="rId66"/>
    <p:sldLayoutId id="2147503878" r:id="rId67"/>
    <p:sldLayoutId id="2147503879" r:id="rId68"/>
    <p:sldLayoutId id="2147503880" r:id="rId69"/>
    <p:sldLayoutId id="2147503881" r:id="rId70"/>
    <p:sldLayoutId id="2147503882" r:id="rId71"/>
    <p:sldLayoutId id="2147503883" r:id="rId7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07" r:id="rId1"/>
    <p:sldLayoutId id="2147493408" r:id="rId2"/>
    <p:sldLayoutId id="2147493409" r:id="rId3"/>
    <p:sldLayoutId id="2147493410" r:id="rId4"/>
    <p:sldLayoutId id="2147493411" r:id="rId5"/>
    <p:sldLayoutId id="2147493412" r:id="rId6"/>
    <p:sldLayoutId id="2147493413" r:id="rId7"/>
    <p:sldLayoutId id="2147493414" r:id="rId8"/>
    <p:sldLayoutId id="2147493415" r:id="rId9"/>
    <p:sldLayoutId id="2147493416" r:id="rId10"/>
    <p:sldLayoutId id="2147493417" r:id="rId11"/>
    <p:sldLayoutId id="2147493418" r:id="rId12"/>
    <p:sldLayoutId id="2147493419" r:id="rId13"/>
    <p:sldLayoutId id="2147493420" r:id="rId14"/>
    <p:sldLayoutId id="2147493421" r:id="rId15"/>
    <p:sldLayoutId id="2147493422" r:id="rId16"/>
    <p:sldLayoutId id="2147493423" r:id="rId17"/>
    <p:sldLayoutId id="2147493424" r:id="rId18"/>
    <p:sldLayoutId id="2147493425" r:id="rId19"/>
    <p:sldLayoutId id="2147493426" r:id="rId20"/>
    <p:sldLayoutId id="2147493427" r:id="rId21"/>
    <p:sldLayoutId id="2147493428" r:id="rId22"/>
    <p:sldLayoutId id="2147493429" r:id="rId23"/>
    <p:sldLayoutId id="2147493430" r:id="rId24"/>
    <p:sldLayoutId id="2147493431" r:id="rId25"/>
    <p:sldLayoutId id="2147493432" r:id="rId26"/>
    <p:sldLayoutId id="2147493433" r:id="rId27"/>
    <p:sldLayoutId id="2147493434" r:id="rId28"/>
    <p:sldLayoutId id="2147493435" r:id="rId29"/>
    <p:sldLayoutId id="2147493436" r:id="rId30"/>
    <p:sldLayoutId id="2147493437" r:id="rId31"/>
    <p:sldLayoutId id="2147493438" r:id="rId32"/>
    <p:sldLayoutId id="2147493439" r:id="rId33"/>
    <p:sldLayoutId id="2147493440" r:id="rId34"/>
    <p:sldLayoutId id="2147493441" r:id="rId35"/>
    <p:sldLayoutId id="2147493442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258" r:id="rId1"/>
    <p:sldLayoutId id="2147494259" r:id="rId2"/>
    <p:sldLayoutId id="2147494260" r:id="rId3"/>
    <p:sldLayoutId id="2147494261" r:id="rId4"/>
    <p:sldLayoutId id="2147494262" r:id="rId5"/>
    <p:sldLayoutId id="2147494263" r:id="rId6"/>
    <p:sldLayoutId id="2147494264" r:id="rId7"/>
    <p:sldLayoutId id="2147494265" r:id="rId8"/>
    <p:sldLayoutId id="2147494266" r:id="rId9"/>
    <p:sldLayoutId id="2147494267" r:id="rId10"/>
    <p:sldLayoutId id="2147494268" r:id="rId11"/>
    <p:sldLayoutId id="2147494269" r:id="rId12"/>
    <p:sldLayoutId id="2147494270" r:id="rId13"/>
    <p:sldLayoutId id="2147494271" r:id="rId14"/>
    <p:sldLayoutId id="2147494272" r:id="rId15"/>
    <p:sldLayoutId id="2147494273" r:id="rId16"/>
    <p:sldLayoutId id="2147494274" r:id="rId17"/>
    <p:sldLayoutId id="2147494275" r:id="rId18"/>
    <p:sldLayoutId id="2147494276" r:id="rId19"/>
    <p:sldLayoutId id="2147494277" r:id="rId20"/>
    <p:sldLayoutId id="2147494278" r:id="rId21"/>
    <p:sldLayoutId id="2147494279" r:id="rId22"/>
    <p:sldLayoutId id="2147494280" r:id="rId23"/>
    <p:sldLayoutId id="2147494281" r:id="rId24"/>
    <p:sldLayoutId id="2147494282" r:id="rId25"/>
    <p:sldLayoutId id="2147494283" r:id="rId26"/>
    <p:sldLayoutId id="2147494284" r:id="rId27"/>
    <p:sldLayoutId id="2147494285" r:id="rId28"/>
    <p:sldLayoutId id="2147494286" r:id="rId29"/>
    <p:sldLayoutId id="2147494287" r:id="rId30"/>
    <p:sldLayoutId id="2147494288" r:id="rId31"/>
    <p:sldLayoutId id="2147494289" r:id="rId32"/>
    <p:sldLayoutId id="2147494290" r:id="rId33"/>
    <p:sldLayoutId id="2147494291" r:id="rId34"/>
    <p:sldLayoutId id="2147494292" r:id="rId35"/>
    <p:sldLayoutId id="2147494293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332" r:id="rId1"/>
    <p:sldLayoutId id="2147494333" r:id="rId2"/>
    <p:sldLayoutId id="2147494334" r:id="rId3"/>
    <p:sldLayoutId id="2147494335" r:id="rId4"/>
    <p:sldLayoutId id="2147494336" r:id="rId5"/>
    <p:sldLayoutId id="2147494337" r:id="rId6"/>
    <p:sldLayoutId id="2147494338" r:id="rId7"/>
    <p:sldLayoutId id="2147494339" r:id="rId8"/>
    <p:sldLayoutId id="2147494340" r:id="rId9"/>
    <p:sldLayoutId id="2147494341" r:id="rId10"/>
    <p:sldLayoutId id="2147494342" r:id="rId11"/>
    <p:sldLayoutId id="2147494343" r:id="rId12"/>
    <p:sldLayoutId id="2147494344" r:id="rId13"/>
    <p:sldLayoutId id="2147494345" r:id="rId14"/>
    <p:sldLayoutId id="2147494346" r:id="rId15"/>
    <p:sldLayoutId id="2147494347" r:id="rId16"/>
    <p:sldLayoutId id="2147494348" r:id="rId17"/>
    <p:sldLayoutId id="2147494349" r:id="rId18"/>
    <p:sldLayoutId id="2147494350" r:id="rId19"/>
    <p:sldLayoutId id="2147494351" r:id="rId20"/>
    <p:sldLayoutId id="2147494352" r:id="rId21"/>
    <p:sldLayoutId id="2147494353" r:id="rId22"/>
    <p:sldLayoutId id="2147494354" r:id="rId23"/>
    <p:sldLayoutId id="2147494355" r:id="rId24"/>
    <p:sldLayoutId id="2147494356" r:id="rId25"/>
    <p:sldLayoutId id="2147494357" r:id="rId26"/>
    <p:sldLayoutId id="2147494358" r:id="rId27"/>
    <p:sldLayoutId id="2147494359" r:id="rId28"/>
    <p:sldLayoutId id="2147494360" r:id="rId29"/>
    <p:sldLayoutId id="2147494361" r:id="rId30"/>
    <p:sldLayoutId id="2147494362" r:id="rId31"/>
    <p:sldLayoutId id="2147494363" r:id="rId32"/>
    <p:sldLayoutId id="2147494364" r:id="rId33"/>
    <p:sldLayoutId id="2147494365" r:id="rId34"/>
    <p:sldLayoutId id="2147494366" r:id="rId35"/>
    <p:sldLayoutId id="2147494367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369" r:id="rId1"/>
    <p:sldLayoutId id="2147494370" r:id="rId2"/>
    <p:sldLayoutId id="2147494371" r:id="rId3"/>
    <p:sldLayoutId id="2147494372" r:id="rId4"/>
    <p:sldLayoutId id="2147494373" r:id="rId5"/>
    <p:sldLayoutId id="2147494374" r:id="rId6"/>
    <p:sldLayoutId id="2147494375" r:id="rId7"/>
    <p:sldLayoutId id="2147494376" r:id="rId8"/>
    <p:sldLayoutId id="2147494377" r:id="rId9"/>
    <p:sldLayoutId id="2147494378" r:id="rId10"/>
    <p:sldLayoutId id="2147494379" r:id="rId11"/>
    <p:sldLayoutId id="2147494380" r:id="rId12"/>
    <p:sldLayoutId id="2147494381" r:id="rId13"/>
    <p:sldLayoutId id="2147494382" r:id="rId14"/>
    <p:sldLayoutId id="2147494383" r:id="rId15"/>
    <p:sldLayoutId id="2147494384" r:id="rId16"/>
    <p:sldLayoutId id="2147494385" r:id="rId17"/>
    <p:sldLayoutId id="2147494386" r:id="rId18"/>
    <p:sldLayoutId id="2147494387" r:id="rId19"/>
    <p:sldLayoutId id="2147494388" r:id="rId20"/>
    <p:sldLayoutId id="2147494389" r:id="rId21"/>
    <p:sldLayoutId id="2147494390" r:id="rId22"/>
    <p:sldLayoutId id="2147494391" r:id="rId23"/>
    <p:sldLayoutId id="2147494392" r:id="rId24"/>
    <p:sldLayoutId id="2147494393" r:id="rId25"/>
    <p:sldLayoutId id="2147494394" r:id="rId26"/>
    <p:sldLayoutId id="2147494395" r:id="rId27"/>
    <p:sldLayoutId id="2147494396" r:id="rId28"/>
    <p:sldLayoutId id="2147494397" r:id="rId29"/>
    <p:sldLayoutId id="2147494398" r:id="rId30"/>
    <p:sldLayoutId id="2147494399" r:id="rId31"/>
    <p:sldLayoutId id="2147494400" r:id="rId32"/>
    <p:sldLayoutId id="2147494401" r:id="rId33"/>
    <p:sldLayoutId id="2147494402" r:id="rId34"/>
    <p:sldLayoutId id="2147494403" r:id="rId35"/>
    <p:sldLayoutId id="2147494404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7954" r:id="rId1"/>
    <p:sldLayoutId id="2147497955" r:id="rId2"/>
    <p:sldLayoutId id="2147497956" r:id="rId3"/>
    <p:sldLayoutId id="2147497957" r:id="rId4"/>
    <p:sldLayoutId id="2147497958" r:id="rId5"/>
    <p:sldLayoutId id="2147497959" r:id="rId6"/>
    <p:sldLayoutId id="2147497960" r:id="rId7"/>
    <p:sldLayoutId id="2147497961" r:id="rId8"/>
    <p:sldLayoutId id="2147497962" r:id="rId9"/>
    <p:sldLayoutId id="2147497963" r:id="rId10"/>
    <p:sldLayoutId id="2147497964" r:id="rId11"/>
    <p:sldLayoutId id="2147497965" r:id="rId12"/>
    <p:sldLayoutId id="2147497966" r:id="rId13"/>
    <p:sldLayoutId id="2147497967" r:id="rId14"/>
    <p:sldLayoutId id="2147497968" r:id="rId15"/>
    <p:sldLayoutId id="2147497969" r:id="rId16"/>
    <p:sldLayoutId id="2147497970" r:id="rId17"/>
    <p:sldLayoutId id="2147497971" r:id="rId18"/>
    <p:sldLayoutId id="2147497972" r:id="rId19"/>
    <p:sldLayoutId id="2147497973" r:id="rId20"/>
    <p:sldLayoutId id="2147497974" r:id="rId21"/>
    <p:sldLayoutId id="2147497975" r:id="rId22"/>
    <p:sldLayoutId id="2147497976" r:id="rId23"/>
    <p:sldLayoutId id="2147497977" r:id="rId24"/>
    <p:sldLayoutId id="2147497978" r:id="rId25"/>
    <p:sldLayoutId id="2147497979" r:id="rId26"/>
    <p:sldLayoutId id="2147497980" r:id="rId27"/>
    <p:sldLayoutId id="2147497981" r:id="rId28"/>
    <p:sldLayoutId id="2147497982" r:id="rId29"/>
    <p:sldLayoutId id="2147497983" r:id="rId30"/>
    <p:sldLayoutId id="2147497984" r:id="rId31"/>
    <p:sldLayoutId id="2147497985" r:id="rId32"/>
    <p:sldLayoutId id="2147497986" r:id="rId33"/>
    <p:sldLayoutId id="2147497987" r:id="rId34"/>
    <p:sldLayoutId id="2147497988" r:id="rId35"/>
    <p:sldLayoutId id="2147497989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3811" r:id="rId1"/>
    <p:sldLayoutId id="2147503812" r:id="rId2"/>
    <p:sldLayoutId id="2147503813" r:id="rId3"/>
    <p:sldLayoutId id="2147503814" r:id="rId4"/>
    <p:sldLayoutId id="2147503815" r:id="rId5"/>
    <p:sldLayoutId id="2147503816" r:id="rId6"/>
    <p:sldLayoutId id="2147503817" r:id="rId7"/>
    <p:sldLayoutId id="2147503818" r:id="rId8"/>
    <p:sldLayoutId id="2147503819" r:id="rId9"/>
    <p:sldLayoutId id="2147503820" r:id="rId10"/>
    <p:sldLayoutId id="2147503821" r:id="rId11"/>
    <p:sldLayoutId id="2147503822" r:id="rId12"/>
    <p:sldLayoutId id="2147503823" r:id="rId13"/>
    <p:sldLayoutId id="2147503824" r:id="rId14"/>
    <p:sldLayoutId id="2147503825" r:id="rId15"/>
    <p:sldLayoutId id="2147503826" r:id="rId16"/>
    <p:sldLayoutId id="2147503827" r:id="rId17"/>
    <p:sldLayoutId id="2147503828" r:id="rId18"/>
    <p:sldLayoutId id="2147503829" r:id="rId19"/>
    <p:sldLayoutId id="2147503830" r:id="rId20"/>
    <p:sldLayoutId id="2147503831" r:id="rId21"/>
    <p:sldLayoutId id="2147503832" r:id="rId22"/>
    <p:sldLayoutId id="2147503833" r:id="rId23"/>
    <p:sldLayoutId id="2147503834" r:id="rId24"/>
    <p:sldLayoutId id="2147503835" r:id="rId25"/>
    <p:sldLayoutId id="2147503836" r:id="rId26"/>
    <p:sldLayoutId id="2147503837" r:id="rId27"/>
    <p:sldLayoutId id="2147503838" r:id="rId28"/>
    <p:sldLayoutId id="2147503839" r:id="rId29"/>
    <p:sldLayoutId id="2147503840" r:id="rId30"/>
    <p:sldLayoutId id="2147503841" r:id="rId31"/>
    <p:sldLayoutId id="2147503842" r:id="rId32"/>
    <p:sldLayoutId id="2147503843" r:id="rId33"/>
    <p:sldLayoutId id="2147503844" r:id="rId34"/>
    <p:sldLayoutId id="2147503845" r:id="rId35"/>
    <p:sldLayoutId id="2147503846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3922" r:id="rId1"/>
    <p:sldLayoutId id="2147503923" r:id="rId2"/>
    <p:sldLayoutId id="2147503924" r:id="rId3"/>
    <p:sldLayoutId id="2147503925" r:id="rId4"/>
    <p:sldLayoutId id="2147503926" r:id="rId5"/>
    <p:sldLayoutId id="2147503927" r:id="rId6"/>
    <p:sldLayoutId id="2147503928" r:id="rId7"/>
    <p:sldLayoutId id="2147503929" r:id="rId8"/>
    <p:sldLayoutId id="2147503930" r:id="rId9"/>
    <p:sldLayoutId id="2147503931" r:id="rId10"/>
    <p:sldLayoutId id="2147503932" r:id="rId11"/>
    <p:sldLayoutId id="2147503933" r:id="rId12"/>
    <p:sldLayoutId id="2147503934" r:id="rId13"/>
    <p:sldLayoutId id="2147503935" r:id="rId14"/>
    <p:sldLayoutId id="2147503936" r:id="rId15"/>
    <p:sldLayoutId id="2147503937" r:id="rId16"/>
    <p:sldLayoutId id="2147503938" r:id="rId17"/>
    <p:sldLayoutId id="2147503939" r:id="rId18"/>
    <p:sldLayoutId id="2147503940" r:id="rId19"/>
    <p:sldLayoutId id="2147503941" r:id="rId20"/>
    <p:sldLayoutId id="2147503942" r:id="rId21"/>
    <p:sldLayoutId id="2147503943" r:id="rId22"/>
    <p:sldLayoutId id="2147503944" r:id="rId23"/>
    <p:sldLayoutId id="2147503945" r:id="rId24"/>
    <p:sldLayoutId id="2147503946" r:id="rId25"/>
    <p:sldLayoutId id="2147503947" r:id="rId26"/>
    <p:sldLayoutId id="2147503948" r:id="rId27"/>
    <p:sldLayoutId id="2147503949" r:id="rId28"/>
    <p:sldLayoutId id="2147503950" r:id="rId29"/>
    <p:sldLayoutId id="2147503951" r:id="rId30"/>
    <p:sldLayoutId id="2147503952" r:id="rId31"/>
    <p:sldLayoutId id="2147503953" r:id="rId32"/>
    <p:sldLayoutId id="2147503954" r:id="rId33"/>
    <p:sldLayoutId id="2147503955" r:id="rId34"/>
    <p:sldLayoutId id="2147503956" r:id="rId35"/>
    <p:sldLayoutId id="2147503957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291" r:id="rId1"/>
    <p:sldLayoutId id="2147505292" r:id="rId2"/>
    <p:sldLayoutId id="2147505293" r:id="rId3"/>
    <p:sldLayoutId id="2147505294" r:id="rId4"/>
    <p:sldLayoutId id="2147505295" r:id="rId5"/>
    <p:sldLayoutId id="2147505296" r:id="rId6"/>
    <p:sldLayoutId id="2147505297" r:id="rId7"/>
    <p:sldLayoutId id="2147505298" r:id="rId8"/>
    <p:sldLayoutId id="2147505299" r:id="rId9"/>
    <p:sldLayoutId id="2147505300" r:id="rId10"/>
    <p:sldLayoutId id="2147505301" r:id="rId11"/>
    <p:sldLayoutId id="2147505302" r:id="rId12"/>
    <p:sldLayoutId id="2147505303" r:id="rId13"/>
    <p:sldLayoutId id="2147505304" r:id="rId14"/>
    <p:sldLayoutId id="2147505305" r:id="rId15"/>
    <p:sldLayoutId id="2147505306" r:id="rId16"/>
    <p:sldLayoutId id="2147505307" r:id="rId17"/>
    <p:sldLayoutId id="2147505308" r:id="rId18"/>
    <p:sldLayoutId id="2147505309" r:id="rId19"/>
    <p:sldLayoutId id="2147505310" r:id="rId20"/>
    <p:sldLayoutId id="2147505311" r:id="rId21"/>
    <p:sldLayoutId id="2147505312" r:id="rId22"/>
    <p:sldLayoutId id="2147505313" r:id="rId23"/>
    <p:sldLayoutId id="2147505314" r:id="rId24"/>
    <p:sldLayoutId id="2147505315" r:id="rId25"/>
    <p:sldLayoutId id="2147505316" r:id="rId26"/>
    <p:sldLayoutId id="2147505317" r:id="rId27"/>
    <p:sldLayoutId id="2147505318" r:id="rId28"/>
    <p:sldLayoutId id="2147505319" r:id="rId29"/>
    <p:sldLayoutId id="2147505320" r:id="rId30"/>
    <p:sldLayoutId id="2147505321" r:id="rId31"/>
    <p:sldLayoutId id="2147505322" r:id="rId32"/>
    <p:sldLayoutId id="2147505323" r:id="rId33"/>
    <p:sldLayoutId id="2147505324" r:id="rId34"/>
    <p:sldLayoutId id="2147505325" r:id="rId35"/>
    <p:sldLayoutId id="2147505326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365" r:id="rId1"/>
    <p:sldLayoutId id="2147505366" r:id="rId2"/>
    <p:sldLayoutId id="2147505367" r:id="rId3"/>
    <p:sldLayoutId id="2147505368" r:id="rId4"/>
    <p:sldLayoutId id="2147505369" r:id="rId5"/>
    <p:sldLayoutId id="2147505370" r:id="rId6"/>
    <p:sldLayoutId id="2147505371" r:id="rId7"/>
    <p:sldLayoutId id="2147505372" r:id="rId8"/>
    <p:sldLayoutId id="2147505373" r:id="rId9"/>
    <p:sldLayoutId id="2147505374" r:id="rId10"/>
    <p:sldLayoutId id="2147505375" r:id="rId11"/>
    <p:sldLayoutId id="2147505376" r:id="rId12"/>
    <p:sldLayoutId id="2147505377" r:id="rId13"/>
    <p:sldLayoutId id="2147505378" r:id="rId14"/>
    <p:sldLayoutId id="2147505379" r:id="rId15"/>
    <p:sldLayoutId id="2147505380" r:id="rId16"/>
    <p:sldLayoutId id="2147505381" r:id="rId17"/>
    <p:sldLayoutId id="2147505382" r:id="rId18"/>
    <p:sldLayoutId id="2147505383" r:id="rId19"/>
    <p:sldLayoutId id="2147505384" r:id="rId20"/>
    <p:sldLayoutId id="2147505385" r:id="rId21"/>
    <p:sldLayoutId id="2147505386" r:id="rId22"/>
    <p:sldLayoutId id="2147505387" r:id="rId23"/>
    <p:sldLayoutId id="2147505388" r:id="rId24"/>
    <p:sldLayoutId id="2147505389" r:id="rId25"/>
    <p:sldLayoutId id="2147505390" r:id="rId26"/>
    <p:sldLayoutId id="2147505391" r:id="rId27"/>
    <p:sldLayoutId id="2147505392" r:id="rId28"/>
    <p:sldLayoutId id="2147505393" r:id="rId29"/>
    <p:sldLayoutId id="2147505394" r:id="rId30"/>
    <p:sldLayoutId id="2147505395" r:id="rId31"/>
    <p:sldLayoutId id="2147505396" r:id="rId32"/>
    <p:sldLayoutId id="2147505397" r:id="rId33"/>
    <p:sldLayoutId id="2147505398" r:id="rId34"/>
    <p:sldLayoutId id="2147505399" r:id="rId35"/>
    <p:sldLayoutId id="2147505400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439" r:id="rId1"/>
    <p:sldLayoutId id="2147505440" r:id="rId2"/>
    <p:sldLayoutId id="2147505441" r:id="rId3"/>
    <p:sldLayoutId id="2147505442" r:id="rId4"/>
    <p:sldLayoutId id="2147505443" r:id="rId5"/>
    <p:sldLayoutId id="2147505444" r:id="rId6"/>
    <p:sldLayoutId id="2147505445" r:id="rId7"/>
    <p:sldLayoutId id="2147505446" r:id="rId8"/>
    <p:sldLayoutId id="2147505447" r:id="rId9"/>
    <p:sldLayoutId id="2147505448" r:id="rId10"/>
    <p:sldLayoutId id="2147505449" r:id="rId11"/>
    <p:sldLayoutId id="2147505450" r:id="rId12"/>
    <p:sldLayoutId id="2147505451" r:id="rId13"/>
    <p:sldLayoutId id="2147505452" r:id="rId14"/>
    <p:sldLayoutId id="2147505453" r:id="rId15"/>
    <p:sldLayoutId id="2147505454" r:id="rId16"/>
    <p:sldLayoutId id="2147505455" r:id="rId17"/>
    <p:sldLayoutId id="2147505456" r:id="rId18"/>
    <p:sldLayoutId id="2147505457" r:id="rId19"/>
    <p:sldLayoutId id="2147505458" r:id="rId20"/>
    <p:sldLayoutId id="2147505459" r:id="rId21"/>
    <p:sldLayoutId id="2147505460" r:id="rId22"/>
    <p:sldLayoutId id="2147505461" r:id="rId23"/>
    <p:sldLayoutId id="2147505462" r:id="rId24"/>
    <p:sldLayoutId id="2147505463" r:id="rId25"/>
    <p:sldLayoutId id="2147505464" r:id="rId26"/>
    <p:sldLayoutId id="2147505465" r:id="rId27"/>
    <p:sldLayoutId id="2147505466" r:id="rId28"/>
    <p:sldLayoutId id="2147505467" r:id="rId29"/>
    <p:sldLayoutId id="2147505468" r:id="rId30"/>
    <p:sldLayoutId id="2147505469" r:id="rId31"/>
    <p:sldLayoutId id="2147505470" r:id="rId32"/>
    <p:sldLayoutId id="2147505471" r:id="rId33"/>
    <p:sldLayoutId id="2147505472" r:id="rId34"/>
    <p:sldLayoutId id="2147505473" r:id="rId35"/>
    <p:sldLayoutId id="2147505474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550" r:id="rId1"/>
    <p:sldLayoutId id="2147505551" r:id="rId2"/>
    <p:sldLayoutId id="2147505552" r:id="rId3"/>
    <p:sldLayoutId id="2147505553" r:id="rId4"/>
    <p:sldLayoutId id="2147505554" r:id="rId5"/>
    <p:sldLayoutId id="2147505555" r:id="rId6"/>
    <p:sldLayoutId id="2147505556" r:id="rId7"/>
    <p:sldLayoutId id="2147505557" r:id="rId8"/>
    <p:sldLayoutId id="2147505558" r:id="rId9"/>
    <p:sldLayoutId id="2147505559" r:id="rId10"/>
    <p:sldLayoutId id="2147505560" r:id="rId11"/>
    <p:sldLayoutId id="2147505561" r:id="rId12"/>
    <p:sldLayoutId id="2147505562" r:id="rId13"/>
    <p:sldLayoutId id="2147505563" r:id="rId14"/>
    <p:sldLayoutId id="2147505564" r:id="rId15"/>
    <p:sldLayoutId id="2147505565" r:id="rId16"/>
    <p:sldLayoutId id="2147505566" r:id="rId17"/>
    <p:sldLayoutId id="2147505567" r:id="rId18"/>
    <p:sldLayoutId id="2147505568" r:id="rId19"/>
    <p:sldLayoutId id="2147505569" r:id="rId20"/>
    <p:sldLayoutId id="2147505570" r:id="rId21"/>
    <p:sldLayoutId id="2147505571" r:id="rId22"/>
    <p:sldLayoutId id="2147505572" r:id="rId23"/>
    <p:sldLayoutId id="2147505573" r:id="rId24"/>
    <p:sldLayoutId id="2147505574" r:id="rId25"/>
    <p:sldLayoutId id="2147505575" r:id="rId26"/>
    <p:sldLayoutId id="2147505576" r:id="rId27"/>
    <p:sldLayoutId id="2147505577" r:id="rId28"/>
    <p:sldLayoutId id="2147505578" r:id="rId29"/>
    <p:sldLayoutId id="2147505579" r:id="rId30"/>
    <p:sldLayoutId id="2147505580" r:id="rId31"/>
    <p:sldLayoutId id="2147505581" r:id="rId32"/>
    <p:sldLayoutId id="2147505582" r:id="rId33"/>
    <p:sldLayoutId id="2147505583" r:id="rId34"/>
    <p:sldLayoutId id="2147505584" r:id="rId35"/>
    <p:sldLayoutId id="2147505585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9" r:id="rId1"/>
    <p:sldLayoutId id="2147486020" r:id="rId2"/>
    <p:sldLayoutId id="2147486021" r:id="rId3"/>
    <p:sldLayoutId id="2147486022" r:id="rId4"/>
    <p:sldLayoutId id="2147486023" r:id="rId5"/>
    <p:sldLayoutId id="2147486024" r:id="rId6"/>
    <p:sldLayoutId id="2147486025" r:id="rId7"/>
    <p:sldLayoutId id="2147486026" r:id="rId8"/>
    <p:sldLayoutId id="2147486027" r:id="rId9"/>
    <p:sldLayoutId id="2147486028" r:id="rId10"/>
    <p:sldLayoutId id="2147486029" r:id="rId11"/>
    <p:sldLayoutId id="2147486030" r:id="rId12"/>
    <p:sldLayoutId id="2147486031" r:id="rId13"/>
    <p:sldLayoutId id="2147486032" r:id="rId14"/>
    <p:sldLayoutId id="2147486033" r:id="rId15"/>
    <p:sldLayoutId id="2147486034" r:id="rId16"/>
    <p:sldLayoutId id="2147486035" r:id="rId17"/>
    <p:sldLayoutId id="2147486036" r:id="rId18"/>
    <p:sldLayoutId id="2147486037" r:id="rId19"/>
    <p:sldLayoutId id="2147486038" r:id="rId20"/>
    <p:sldLayoutId id="2147486039" r:id="rId21"/>
    <p:sldLayoutId id="2147486040" r:id="rId22"/>
    <p:sldLayoutId id="2147486041" r:id="rId23"/>
    <p:sldLayoutId id="2147486042" r:id="rId24"/>
    <p:sldLayoutId id="2147486043" r:id="rId25"/>
    <p:sldLayoutId id="2147486044" r:id="rId26"/>
    <p:sldLayoutId id="2147486045" r:id="rId27"/>
    <p:sldLayoutId id="2147486046" r:id="rId28"/>
    <p:sldLayoutId id="2147486047" r:id="rId29"/>
    <p:sldLayoutId id="2147486048" r:id="rId30"/>
    <p:sldLayoutId id="2147486049" r:id="rId31"/>
    <p:sldLayoutId id="2147486050" r:id="rId32"/>
    <p:sldLayoutId id="2147486051" r:id="rId33"/>
    <p:sldLayoutId id="2147486052" r:id="rId34"/>
    <p:sldLayoutId id="2147486053" r:id="rId35"/>
    <p:sldLayoutId id="2147486054" r:id="rId36"/>
    <p:sldLayoutId id="2147493592" r:id="rId37"/>
    <p:sldLayoutId id="2147493593" r:id="rId38"/>
    <p:sldLayoutId id="2147493594" r:id="rId39"/>
    <p:sldLayoutId id="2147493595" r:id="rId40"/>
    <p:sldLayoutId id="2147493596" r:id="rId41"/>
    <p:sldLayoutId id="2147493597" r:id="rId42"/>
    <p:sldLayoutId id="2147493598" r:id="rId43"/>
    <p:sldLayoutId id="2147493599" r:id="rId44"/>
    <p:sldLayoutId id="2147493600" r:id="rId45"/>
    <p:sldLayoutId id="2147493601" r:id="rId46"/>
    <p:sldLayoutId id="2147493602" r:id="rId47"/>
    <p:sldLayoutId id="2147493603" r:id="rId48"/>
    <p:sldLayoutId id="2147493604" r:id="rId49"/>
    <p:sldLayoutId id="2147493605" r:id="rId50"/>
    <p:sldLayoutId id="2147493606" r:id="rId51"/>
    <p:sldLayoutId id="2147493607" r:id="rId52"/>
    <p:sldLayoutId id="2147493608" r:id="rId53"/>
    <p:sldLayoutId id="2147493609" r:id="rId54"/>
    <p:sldLayoutId id="2147493610" r:id="rId55"/>
    <p:sldLayoutId id="2147493611" r:id="rId56"/>
    <p:sldLayoutId id="2147493612" r:id="rId57"/>
    <p:sldLayoutId id="2147493613" r:id="rId58"/>
    <p:sldLayoutId id="2147493614" r:id="rId59"/>
    <p:sldLayoutId id="2147493615" r:id="rId60"/>
    <p:sldLayoutId id="2147493616" r:id="rId61"/>
    <p:sldLayoutId id="2147493617" r:id="rId62"/>
    <p:sldLayoutId id="2147493618" r:id="rId63"/>
    <p:sldLayoutId id="2147493619" r:id="rId64"/>
    <p:sldLayoutId id="2147493620" r:id="rId65"/>
    <p:sldLayoutId id="2147493621" r:id="rId66"/>
    <p:sldLayoutId id="2147493622" r:id="rId67"/>
    <p:sldLayoutId id="2147493623" r:id="rId68"/>
    <p:sldLayoutId id="2147493624" r:id="rId69"/>
    <p:sldLayoutId id="2147493625" r:id="rId70"/>
    <p:sldLayoutId id="2147493626" r:id="rId71"/>
    <p:sldLayoutId id="2147493627" r:id="rId7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624" r:id="rId1"/>
    <p:sldLayoutId id="2147505625" r:id="rId2"/>
    <p:sldLayoutId id="2147505626" r:id="rId3"/>
    <p:sldLayoutId id="2147505627" r:id="rId4"/>
    <p:sldLayoutId id="2147505628" r:id="rId5"/>
    <p:sldLayoutId id="2147505629" r:id="rId6"/>
    <p:sldLayoutId id="2147505630" r:id="rId7"/>
    <p:sldLayoutId id="2147505631" r:id="rId8"/>
    <p:sldLayoutId id="2147505632" r:id="rId9"/>
    <p:sldLayoutId id="2147505633" r:id="rId10"/>
    <p:sldLayoutId id="2147505634" r:id="rId11"/>
    <p:sldLayoutId id="2147505635" r:id="rId12"/>
    <p:sldLayoutId id="2147505636" r:id="rId13"/>
    <p:sldLayoutId id="2147505637" r:id="rId14"/>
    <p:sldLayoutId id="2147505638" r:id="rId15"/>
    <p:sldLayoutId id="2147505639" r:id="rId16"/>
    <p:sldLayoutId id="2147505640" r:id="rId17"/>
    <p:sldLayoutId id="2147505641" r:id="rId18"/>
    <p:sldLayoutId id="2147505642" r:id="rId19"/>
    <p:sldLayoutId id="2147505643" r:id="rId20"/>
    <p:sldLayoutId id="2147505644" r:id="rId21"/>
    <p:sldLayoutId id="2147505645" r:id="rId22"/>
    <p:sldLayoutId id="2147505646" r:id="rId23"/>
    <p:sldLayoutId id="2147505647" r:id="rId24"/>
    <p:sldLayoutId id="2147505648" r:id="rId25"/>
    <p:sldLayoutId id="2147505649" r:id="rId26"/>
    <p:sldLayoutId id="2147505650" r:id="rId27"/>
    <p:sldLayoutId id="2147505651" r:id="rId28"/>
    <p:sldLayoutId id="2147505652" r:id="rId29"/>
    <p:sldLayoutId id="2147505653" r:id="rId30"/>
    <p:sldLayoutId id="2147505654" r:id="rId31"/>
    <p:sldLayoutId id="2147505655" r:id="rId32"/>
    <p:sldLayoutId id="2147505656" r:id="rId33"/>
    <p:sldLayoutId id="2147505657" r:id="rId34"/>
    <p:sldLayoutId id="2147505658" r:id="rId35"/>
    <p:sldLayoutId id="2147505659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764" r:id="rId1"/>
    <p:sldLayoutId id="2147505765" r:id="rId2"/>
    <p:sldLayoutId id="2147505766" r:id="rId3"/>
    <p:sldLayoutId id="2147505767" r:id="rId4"/>
    <p:sldLayoutId id="2147505768" r:id="rId5"/>
    <p:sldLayoutId id="2147505769" r:id="rId6"/>
    <p:sldLayoutId id="2147505770" r:id="rId7"/>
    <p:sldLayoutId id="2147505771" r:id="rId8"/>
    <p:sldLayoutId id="2147505772" r:id="rId9"/>
    <p:sldLayoutId id="2147505773" r:id="rId10"/>
    <p:sldLayoutId id="2147505774" r:id="rId11"/>
    <p:sldLayoutId id="2147505775" r:id="rId12"/>
    <p:sldLayoutId id="2147505776" r:id="rId13"/>
    <p:sldLayoutId id="2147505777" r:id="rId14"/>
    <p:sldLayoutId id="2147505778" r:id="rId15"/>
    <p:sldLayoutId id="2147505779" r:id="rId16"/>
    <p:sldLayoutId id="2147505780" r:id="rId17"/>
    <p:sldLayoutId id="2147505781" r:id="rId18"/>
    <p:sldLayoutId id="2147505782" r:id="rId19"/>
    <p:sldLayoutId id="2147505783" r:id="rId20"/>
    <p:sldLayoutId id="2147505784" r:id="rId21"/>
    <p:sldLayoutId id="2147505785" r:id="rId22"/>
    <p:sldLayoutId id="2147505786" r:id="rId23"/>
    <p:sldLayoutId id="2147505787" r:id="rId24"/>
    <p:sldLayoutId id="2147505788" r:id="rId25"/>
    <p:sldLayoutId id="2147505789" r:id="rId26"/>
    <p:sldLayoutId id="2147505790" r:id="rId27"/>
    <p:sldLayoutId id="2147505791" r:id="rId28"/>
    <p:sldLayoutId id="2147505792" r:id="rId29"/>
    <p:sldLayoutId id="2147505793" r:id="rId30"/>
    <p:sldLayoutId id="2147505794" r:id="rId31"/>
    <p:sldLayoutId id="2147505795" r:id="rId32"/>
    <p:sldLayoutId id="2147505796" r:id="rId33"/>
    <p:sldLayoutId id="2147505797" r:id="rId34"/>
    <p:sldLayoutId id="2147505798" r:id="rId35"/>
    <p:sldLayoutId id="2147505799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6681" r:id="rId1"/>
    <p:sldLayoutId id="2147506682" r:id="rId2"/>
    <p:sldLayoutId id="2147506683" r:id="rId3"/>
    <p:sldLayoutId id="2147506684" r:id="rId4"/>
    <p:sldLayoutId id="2147506685" r:id="rId5"/>
    <p:sldLayoutId id="2147506686" r:id="rId6"/>
    <p:sldLayoutId id="2147506687" r:id="rId7"/>
    <p:sldLayoutId id="2147506688" r:id="rId8"/>
    <p:sldLayoutId id="2147506689" r:id="rId9"/>
    <p:sldLayoutId id="2147506690" r:id="rId10"/>
    <p:sldLayoutId id="2147506691" r:id="rId11"/>
    <p:sldLayoutId id="2147506692" r:id="rId12"/>
    <p:sldLayoutId id="2147506693" r:id="rId13"/>
    <p:sldLayoutId id="2147506694" r:id="rId14"/>
    <p:sldLayoutId id="2147506695" r:id="rId15"/>
    <p:sldLayoutId id="2147506696" r:id="rId16"/>
    <p:sldLayoutId id="2147506697" r:id="rId17"/>
    <p:sldLayoutId id="2147506698" r:id="rId18"/>
    <p:sldLayoutId id="2147506699" r:id="rId19"/>
    <p:sldLayoutId id="2147506700" r:id="rId20"/>
    <p:sldLayoutId id="2147506701" r:id="rId21"/>
    <p:sldLayoutId id="2147506702" r:id="rId22"/>
    <p:sldLayoutId id="2147506703" r:id="rId23"/>
    <p:sldLayoutId id="2147506704" r:id="rId24"/>
    <p:sldLayoutId id="2147506705" r:id="rId25"/>
    <p:sldLayoutId id="2147506706" r:id="rId26"/>
    <p:sldLayoutId id="2147506707" r:id="rId27"/>
    <p:sldLayoutId id="2147506708" r:id="rId28"/>
    <p:sldLayoutId id="2147506709" r:id="rId29"/>
    <p:sldLayoutId id="2147506710" r:id="rId30"/>
    <p:sldLayoutId id="2147506711" r:id="rId31"/>
    <p:sldLayoutId id="2147506712" r:id="rId32"/>
    <p:sldLayoutId id="2147506713" r:id="rId33"/>
    <p:sldLayoutId id="2147506714" r:id="rId34"/>
    <p:sldLayoutId id="2147506715" r:id="rId35"/>
    <p:sldLayoutId id="2147506716" r:id="rId36"/>
    <p:sldLayoutId id="2147506717" r:id="rId3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93" r:id="rId1"/>
    <p:sldLayoutId id="2147486094" r:id="rId2"/>
    <p:sldLayoutId id="2147486095" r:id="rId3"/>
    <p:sldLayoutId id="2147486096" r:id="rId4"/>
    <p:sldLayoutId id="2147486097" r:id="rId5"/>
    <p:sldLayoutId id="2147486098" r:id="rId6"/>
    <p:sldLayoutId id="2147486099" r:id="rId7"/>
    <p:sldLayoutId id="2147486100" r:id="rId8"/>
    <p:sldLayoutId id="2147486101" r:id="rId9"/>
    <p:sldLayoutId id="2147486102" r:id="rId10"/>
    <p:sldLayoutId id="2147486103" r:id="rId11"/>
    <p:sldLayoutId id="2147486104" r:id="rId12"/>
    <p:sldLayoutId id="2147486105" r:id="rId13"/>
    <p:sldLayoutId id="2147486106" r:id="rId14"/>
    <p:sldLayoutId id="2147486107" r:id="rId15"/>
    <p:sldLayoutId id="2147486108" r:id="rId16"/>
    <p:sldLayoutId id="2147486109" r:id="rId17"/>
    <p:sldLayoutId id="2147486110" r:id="rId18"/>
    <p:sldLayoutId id="2147486111" r:id="rId19"/>
    <p:sldLayoutId id="2147486112" r:id="rId20"/>
    <p:sldLayoutId id="2147486113" r:id="rId21"/>
    <p:sldLayoutId id="2147486114" r:id="rId22"/>
    <p:sldLayoutId id="2147486115" r:id="rId23"/>
    <p:sldLayoutId id="2147486116" r:id="rId24"/>
    <p:sldLayoutId id="2147486117" r:id="rId25"/>
    <p:sldLayoutId id="2147486118" r:id="rId26"/>
    <p:sldLayoutId id="2147486119" r:id="rId27"/>
    <p:sldLayoutId id="2147486120" r:id="rId28"/>
    <p:sldLayoutId id="2147486121" r:id="rId29"/>
    <p:sldLayoutId id="2147486122" r:id="rId30"/>
    <p:sldLayoutId id="2147486123" r:id="rId31"/>
    <p:sldLayoutId id="2147486124" r:id="rId32"/>
    <p:sldLayoutId id="2147486125" r:id="rId33"/>
    <p:sldLayoutId id="2147486126" r:id="rId34"/>
    <p:sldLayoutId id="2147486127" r:id="rId35"/>
    <p:sldLayoutId id="2147486128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04" r:id="rId1"/>
    <p:sldLayoutId id="2147486205" r:id="rId2"/>
    <p:sldLayoutId id="2147486206" r:id="rId3"/>
    <p:sldLayoutId id="2147486207" r:id="rId4"/>
    <p:sldLayoutId id="2147486208" r:id="rId5"/>
    <p:sldLayoutId id="2147486209" r:id="rId6"/>
    <p:sldLayoutId id="2147486210" r:id="rId7"/>
    <p:sldLayoutId id="2147486211" r:id="rId8"/>
    <p:sldLayoutId id="2147486212" r:id="rId9"/>
    <p:sldLayoutId id="2147486213" r:id="rId10"/>
    <p:sldLayoutId id="2147486214" r:id="rId11"/>
    <p:sldLayoutId id="2147486215" r:id="rId12"/>
    <p:sldLayoutId id="2147486216" r:id="rId13"/>
    <p:sldLayoutId id="2147486217" r:id="rId14"/>
    <p:sldLayoutId id="2147486218" r:id="rId15"/>
    <p:sldLayoutId id="2147486219" r:id="rId16"/>
    <p:sldLayoutId id="2147486220" r:id="rId17"/>
    <p:sldLayoutId id="2147486221" r:id="rId18"/>
    <p:sldLayoutId id="2147486222" r:id="rId19"/>
    <p:sldLayoutId id="2147486223" r:id="rId20"/>
    <p:sldLayoutId id="2147486224" r:id="rId21"/>
    <p:sldLayoutId id="2147486225" r:id="rId22"/>
    <p:sldLayoutId id="2147486226" r:id="rId23"/>
    <p:sldLayoutId id="2147486227" r:id="rId24"/>
    <p:sldLayoutId id="2147486228" r:id="rId25"/>
    <p:sldLayoutId id="2147486229" r:id="rId26"/>
    <p:sldLayoutId id="2147486230" r:id="rId27"/>
    <p:sldLayoutId id="2147486231" r:id="rId28"/>
    <p:sldLayoutId id="2147486232" r:id="rId29"/>
    <p:sldLayoutId id="2147486233" r:id="rId30"/>
    <p:sldLayoutId id="2147486234" r:id="rId31"/>
    <p:sldLayoutId id="2147486235" r:id="rId32"/>
    <p:sldLayoutId id="2147486236" r:id="rId33"/>
    <p:sldLayoutId id="2147486237" r:id="rId34"/>
    <p:sldLayoutId id="2147486238" r:id="rId35"/>
    <p:sldLayoutId id="2147486239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26" r:id="rId1"/>
    <p:sldLayoutId id="2147486427" r:id="rId2"/>
    <p:sldLayoutId id="2147486428" r:id="rId3"/>
    <p:sldLayoutId id="2147486429" r:id="rId4"/>
    <p:sldLayoutId id="2147486430" r:id="rId5"/>
    <p:sldLayoutId id="2147486431" r:id="rId6"/>
    <p:sldLayoutId id="2147486432" r:id="rId7"/>
    <p:sldLayoutId id="2147486433" r:id="rId8"/>
    <p:sldLayoutId id="2147486434" r:id="rId9"/>
    <p:sldLayoutId id="2147486435" r:id="rId10"/>
    <p:sldLayoutId id="2147486436" r:id="rId11"/>
    <p:sldLayoutId id="2147486437" r:id="rId12"/>
    <p:sldLayoutId id="2147486438" r:id="rId13"/>
    <p:sldLayoutId id="2147486439" r:id="rId14"/>
    <p:sldLayoutId id="2147486440" r:id="rId15"/>
    <p:sldLayoutId id="2147486441" r:id="rId16"/>
    <p:sldLayoutId id="2147486442" r:id="rId17"/>
    <p:sldLayoutId id="2147486443" r:id="rId18"/>
    <p:sldLayoutId id="2147486444" r:id="rId19"/>
    <p:sldLayoutId id="2147486445" r:id="rId20"/>
    <p:sldLayoutId id="2147486446" r:id="rId21"/>
    <p:sldLayoutId id="2147486447" r:id="rId22"/>
    <p:sldLayoutId id="2147486448" r:id="rId23"/>
    <p:sldLayoutId id="2147486449" r:id="rId24"/>
    <p:sldLayoutId id="2147486450" r:id="rId25"/>
    <p:sldLayoutId id="2147486451" r:id="rId26"/>
    <p:sldLayoutId id="2147486452" r:id="rId27"/>
    <p:sldLayoutId id="2147486453" r:id="rId28"/>
    <p:sldLayoutId id="2147486454" r:id="rId29"/>
    <p:sldLayoutId id="2147486455" r:id="rId30"/>
    <p:sldLayoutId id="2147486456" r:id="rId31"/>
    <p:sldLayoutId id="2147486457" r:id="rId32"/>
    <p:sldLayoutId id="2147486458" r:id="rId33"/>
    <p:sldLayoutId id="2147486459" r:id="rId34"/>
    <p:sldLayoutId id="2147486460" r:id="rId35"/>
    <p:sldLayoutId id="2147486461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63" r:id="rId1"/>
    <p:sldLayoutId id="2147486464" r:id="rId2"/>
    <p:sldLayoutId id="2147486465" r:id="rId3"/>
    <p:sldLayoutId id="2147486466" r:id="rId4"/>
    <p:sldLayoutId id="2147486467" r:id="rId5"/>
    <p:sldLayoutId id="2147486468" r:id="rId6"/>
    <p:sldLayoutId id="2147486469" r:id="rId7"/>
    <p:sldLayoutId id="2147486470" r:id="rId8"/>
    <p:sldLayoutId id="2147486471" r:id="rId9"/>
    <p:sldLayoutId id="2147486472" r:id="rId10"/>
    <p:sldLayoutId id="2147486473" r:id="rId11"/>
    <p:sldLayoutId id="2147486474" r:id="rId12"/>
    <p:sldLayoutId id="2147486475" r:id="rId13"/>
    <p:sldLayoutId id="2147486476" r:id="rId14"/>
    <p:sldLayoutId id="2147486477" r:id="rId15"/>
    <p:sldLayoutId id="2147486478" r:id="rId16"/>
    <p:sldLayoutId id="2147486479" r:id="rId17"/>
    <p:sldLayoutId id="2147486480" r:id="rId18"/>
    <p:sldLayoutId id="2147486481" r:id="rId19"/>
    <p:sldLayoutId id="2147486482" r:id="rId20"/>
    <p:sldLayoutId id="2147486483" r:id="rId21"/>
    <p:sldLayoutId id="2147486484" r:id="rId22"/>
    <p:sldLayoutId id="2147486485" r:id="rId23"/>
    <p:sldLayoutId id="2147486486" r:id="rId24"/>
    <p:sldLayoutId id="2147486487" r:id="rId25"/>
    <p:sldLayoutId id="2147486488" r:id="rId26"/>
    <p:sldLayoutId id="2147486489" r:id="rId27"/>
    <p:sldLayoutId id="2147486490" r:id="rId28"/>
    <p:sldLayoutId id="2147486491" r:id="rId29"/>
    <p:sldLayoutId id="2147486492" r:id="rId30"/>
    <p:sldLayoutId id="2147486493" r:id="rId31"/>
    <p:sldLayoutId id="2147486494" r:id="rId32"/>
    <p:sldLayoutId id="2147486495" r:id="rId33"/>
    <p:sldLayoutId id="2147486496" r:id="rId34"/>
    <p:sldLayoutId id="2147486497" r:id="rId35"/>
    <p:sldLayoutId id="2147486498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37" r:id="rId1"/>
    <p:sldLayoutId id="2147486538" r:id="rId2"/>
    <p:sldLayoutId id="2147486539" r:id="rId3"/>
    <p:sldLayoutId id="2147486540" r:id="rId4"/>
    <p:sldLayoutId id="2147486541" r:id="rId5"/>
    <p:sldLayoutId id="2147486542" r:id="rId6"/>
    <p:sldLayoutId id="2147486543" r:id="rId7"/>
    <p:sldLayoutId id="2147486544" r:id="rId8"/>
    <p:sldLayoutId id="2147486545" r:id="rId9"/>
    <p:sldLayoutId id="2147486546" r:id="rId10"/>
    <p:sldLayoutId id="2147486547" r:id="rId11"/>
    <p:sldLayoutId id="2147486548" r:id="rId12"/>
    <p:sldLayoutId id="2147486549" r:id="rId13"/>
    <p:sldLayoutId id="2147486550" r:id="rId14"/>
    <p:sldLayoutId id="2147486551" r:id="rId15"/>
    <p:sldLayoutId id="2147486552" r:id="rId16"/>
    <p:sldLayoutId id="2147486553" r:id="rId17"/>
    <p:sldLayoutId id="2147486554" r:id="rId18"/>
    <p:sldLayoutId id="2147486555" r:id="rId19"/>
    <p:sldLayoutId id="2147486556" r:id="rId20"/>
    <p:sldLayoutId id="2147486557" r:id="rId21"/>
    <p:sldLayoutId id="2147486558" r:id="rId22"/>
    <p:sldLayoutId id="2147486559" r:id="rId23"/>
    <p:sldLayoutId id="2147486560" r:id="rId24"/>
    <p:sldLayoutId id="2147486561" r:id="rId25"/>
    <p:sldLayoutId id="2147486562" r:id="rId26"/>
    <p:sldLayoutId id="2147486563" r:id="rId27"/>
    <p:sldLayoutId id="2147486564" r:id="rId28"/>
    <p:sldLayoutId id="2147486565" r:id="rId29"/>
    <p:sldLayoutId id="2147486566" r:id="rId30"/>
    <p:sldLayoutId id="2147486567" r:id="rId31"/>
    <p:sldLayoutId id="2147486568" r:id="rId32"/>
    <p:sldLayoutId id="2147486569" r:id="rId33"/>
    <p:sldLayoutId id="2147486570" r:id="rId34"/>
    <p:sldLayoutId id="2147486571" r:id="rId35"/>
    <p:sldLayoutId id="2147486572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  <a:sym typeface="맑은 고딕" charset="0"/>
              </a:rPr>
              <a:t>2025-01-17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74" r:id="rId1"/>
    <p:sldLayoutId id="2147486575" r:id="rId2"/>
    <p:sldLayoutId id="2147486576" r:id="rId3"/>
    <p:sldLayoutId id="2147486577" r:id="rId4"/>
    <p:sldLayoutId id="2147486578" r:id="rId5"/>
    <p:sldLayoutId id="2147486579" r:id="rId6"/>
    <p:sldLayoutId id="2147486580" r:id="rId7"/>
    <p:sldLayoutId id="2147486581" r:id="rId8"/>
    <p:sldLayoutId id="2147486582" r:id="rId9"/>
    <p:sldLayoutId id="2147486583" r:id="rId10"/>
    <p:sldLayoutId id="2147486584" r:id="rId11"/>
    <p:sldLayoutId id="2147486585" r:id="rId12"/>
    <p:sldLayoutId id="2147486586" r:id="rId13"/>
    <p:sldLayoutId id="2147486587" r:id="rId14"/>
    <p:sldLayoutId id="2147486588" r:id="rId15"/>
    <p:sldLayoutId id="2147486589" r:id="rId16"/>
    <p:sldLayoutId id="2147486590" r:id="rId17"/>
    <p:sldLayoutId id="2147486591" r:id="rId18"/>
    <p:sldLayoutId id="2147486592" r:id="rId19"/>
    <p:sldLayoutId id="2147486593" r:id="rId20"/>
    <p:sldLayoutId id="2147486594" r:id="rId21"/>
    <p:sldLayoutId id="2147486595" r:id="rId22"/>
    <p:sldLayoutId id="2147486596" r:id="rId23"/>
    <p:sldLayoutId id="2147486597" r:id="rId24"/>
    <p:sldLayoutId id="2147486598" r:id="rId25"/>
    <p:sldLayoutId id="2147486599" r:id="rId26"/>
    <p:sldLayoutId id="2147486600" r:id="rId27"/>
    <p:sldLayoutId id="2147486601" r:id="rId28"/>
    <p:sldLayoutId id="2147486602" r:id="rId29"/>
    <p:sldLayoutId id="2147486603" r:id="rId30"/>
    <p:sldLayoutId id="2147486604" r:id="rId31"/>
    <p:sldLayoutId id="2147486605" r:id="rId32"/>
    <p:sldLayoutId id="2147486606" r:id="rId33"/>
    <p:sldLayoutId id="2147486607" r:id="rId34"/>
    <p:sldLayoutId id="2147486608" r:id="rId35"/>
    <p:sldLayoutId id="2147486609" r:id="rId36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86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NUL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6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6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6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6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6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6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6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6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6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6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6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62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6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6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6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3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7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1259840" y="2077720"/>
            <a:ext cx="2806839" cy="4044315"/>
          </a:xfrm>
          <a:prstGeom prst="roundRect">
            <a:avLst>
              <a:gd name="adj" fmla="val 9829"/>
            </a:avLst>
          </a:prstGeom>
          <a:solidFill>
            <a:schemeClr val="accent1"/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647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294130" y="2077085"/>
            <a:ext cx="2807223" cy="4045585"/>
          </a:xfrm>
          <a:prstGeom prst="roundRect">
            <a:avLst>
              <a:gd name="adj" fmla="val 9829"/>
            </a:avLst>
          </a:prstGeom>
          <a:solidFill>
            <a:schemeClr val="accent1"/>
          </a:soli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372"/>
              </a:schemeClr>
            </a:outerShdw>
          </a:effectLst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noFill/>
              <a:latin typeface="프리젠테이션 5 Medium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4438131" y="2077720"/>
            <a:ext cx="6610569" cy="4044315"/>
          </a:xfrm>
          <a:prstGeom prst="roundRect">
            <a:avLst>
              <a:gd name="adj" fmla="val 9829"/>
            </a:avLst>
          </a:prstGeom>
          <a:solidFill>
            <a:schemeClr val="accent1"/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647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4402571" y="2057400"/>
            <a:ext cx="6610569" cy="4044315"/>
          </a:xfrm>
          <a:prstGeom prst="roundRect">
            <a:avLst>
              <a:gd name="adj" fmla="val 9829"/>
            </a:avLst>
          </a:prstGeom>
          <a:solidFill>
            <a:schemeClr val="accent1"/>
          </a:soli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764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71" name="Rect 0"/>
          <p:cNvSpPr>
            <a:spLocks/>
          </p:cNvSpPr>
          <p:nvPr/>
        </p:nvSpPr>
        <p:spPr>
          <a:xfrm>
            <a:off x="1572895" y="2304415"/>
            <a:ext cx="1496060" cy="37084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2" name="Rect 0"/>
          <p:cNvSpPr txBox="1">
            <a:spLocks/>
          </p:cNvSpPr>
          <p:nvPr/>
        </p:nvSpPr>
        <p:spPr>
          <a:xfrm>
            <a:off x="1775460" y="2366328"/>
            <a:ext cx="1104790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b="1" i="0" strike="noStrike" cap="none" spc="-30" dirty="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5 Medium" charset="0"/>
                <a:ea typeface="페이퍼로지 5 Medium" charset="0"/>
              </a:rPr>
              <a:t>전기차 판매량</a:t>
            </a:r>
            <a:endParaRPr lang="ko-KR" altLang="en-US" sz="1600" b="1" i="0" strike="noStrike" cap="none" dirty="0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73" name="Rect 0"/>
          <p:cNvSpPr>
            <a:spLocks/>
          </p:cNvSpPr>
          <p:nvPr/>
        </p:nvSpPr>
        <p:spPr>
          <a:xfrm>
            <a:off x="4765157" y="2304415"/>
            <a:ext cx="1358900" cy="3708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4" name="Rect 0"/>
          <p:cNvSpPr txBox="1">
            <a:spLocks/>
          </p:cNvSpPr>
          <p:nvPr/>
        </p:nvSpPr>
        <p:spPr>
          <a:xfrm>
            <a:off x="4985502" y="2366328"/>
            <a:ext cx="927498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b="1" i="0" strike="noStrike" cap="none" spc="-30" dirty="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5 Medium" charset="0"/>
                <a:ea typeface="페이퍼로지 5 Medium" charset="0"/>
              </a:rPr>
              <a:t>보조금 지원</a:t>
            </a:r>
            <a:endParaRPr lang="ko-KR" altLang="en-US" sz="1600" b="1" i="0" strike="noStrike" cap="none" dirty="0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1136650" y="736600"/>
            <a:ext cx="1132840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600" b="0" i="0" strike="noStrike" cap="none" spc="-20"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주제 </a:t>
            </a:r>
            <a:r>
              <a:rPr lang="ko-KR" sz="1600" b="0" i="0" strike="noStrike" cap="none" spc="-20"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선정</a:t>
            </a:r>
            <a:r>
              <a:rPr sz="1600" b="0" i="0" strike="noStrike" cap="none" spc="-20"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 배경</a:t>
            </a:r>
            <a:endParaRPr lang="ko-KR" altLang="en-US" sz="1600" b="0" i="0" strike="noStrike" cap="none"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1127125" y="1007110"/>
            <a:ext cx="3999865" cy="4318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b="0" i="0" strike="noStrike" cap="none" spc="-20"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전기차의 판매량 증가 및 지원</a:t>
            </a:r>
            <a:endParaRPr lang="ko-KR" altLang="en-US" sz="2800" b="0" i="0" strike="noStrike" cap="none"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75" name="그림 6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95" y="2957195"/>
            <a:ext cx="2202180" cy="2863215"/>
          </a:xfrm>
          <a:prstGeom prst="rect">
            <a:avLst/>
          </a:prstGeom>
          <a:noFill/>
        </p:spPr>
      </p:pic>
      <p:pic>
        <p:nvPicPr>
          <p:cNvPr id="76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46" y="4479020"/>
            <a:ext cx="2432035" cy="1443146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191" y="2732181"/>
            <a:ext cx="4362923" cy="1687751"/>
          </a:xfrm>
          <a:prstGeom prst="rect">
            <a:avLst/>
          </a:prstGeom>
          <a:ln>
            <a:noFill/>
          </a:ln>
          <a:effectLst>
            <a:outerShdw blurRad="292100" dist="139700" dir="2700000" sx="29000" sy="29000" algn="tl" rotWithShape="0">
              <a:srgbClr val="333333">
                <a:alpha val="58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57" y="4479018"/>
            <a:ext cx="1872498" cy="14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>
            <a:spLocks/>
          </p:cNvSpPr>
          <p:nvPr/>
        </p:nvSpPr>
        <p:spPr>
          <a:xfrm>
            <a:off x="5680075" y="1007110"/>
            <a:ext cx="786765" cy="473202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59" name="Rect 0"/>
          <p:cNvSpPr>
            <a:spLocks/>
          </p:cNvSpPr>
          <p:nvPr/>
        </p:nvSpPr>
        <p:spPr>
          <a:xfrm>
            <a:off x="6946900" y="1007110"/>
            <a:ext cx="786765" cy="473202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60" name="Rect 0"/>
          <p:cNvSpPr>
            <a:spLocks/>
          </p:cNvSpPr>
          <p:nvPr/>
        </p:nvSpPr>
        <p:spPr>
          <a:xfrm>
            <a:off x="8214360" y="1007110"/>
            <a:ext cx="786765" cy="473202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61" name="Rect 0"/>
          <p:cNvSpPr>
            <a:spLocks/>
          </p:cNvSpPr>
          <p:nvPr/>
        </p:nvSpPr>
        <p:spPr>
          <a:xfrm>
            <a:off x="9481185" y="1007110"/>
            <a:ext cx="786765" cy="473202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62" name="Rect 0"/>
          <p:cNvSpPr>
            <a:spLocks/>
          </p:cNvSpPr>
          <p:nvPr/>
        </p:nvSpPr>
        <p:spPr>
          <a:xfrm>
            <a:off x="5680075" y="4095750"/>
            <a:ext cx="787400" cy="16440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63" name="Rect 0"/>
          <p:cNvSpPr>
            <a:spLocks/>
          </p:cNvSpPr>
          <p:nvPr/>
        </p:nvSpPr>
        <p:spPr>
          <a:xfrm>
            <a:off x="6946900" y="3352800"/>
            <a:ext cx="787400" cy="238696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64" name="Rect 0"/>
          <p:cNvSpPr>
            <a:spLocks/>
          </p:cNvSpPr>
          <p:nvPr/>
        </p:nvSpPr>
        <p:spPr>
          <a:xfrm>
            <a:off x="8214360" y="1638300"/>
            <a:ext cx="787400" cy="410146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65" name="Rect 0"/>
          <p:cNvSpPr>
            <a:spLocks/>
          </p:cNvSpPr>
          <p:nvPr/>
        </p:nvSpPr>
        <p:spPr>
          <a:xfrm>
            <a:off x="9481185" y="2438400"/>
            <a:ext cx="787400" cy="330136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66" name="Rect 0"/>
          <p:cNvSpPr txBox="1">
            <a:spLocks/>
          </p:cNvSpPr>
          <p:nvPr/>
        </p:nvSpPr>
        <p:spPr>
          <a:xfrm>
            <a:off x="5527675" y="5883275"/>
            <a:ext cx="1092200" cy="49339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8 ExtraBold" charset="0"/>
                <a:ea typeface="페이퍼로지 8 ExtraBold" charset="0"/>
              </a:rPr>
              <a:t>충전기 고장이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8 ExtraBold" charset="0"/>
                <a:ea typeface="페이퍼로지 8 ExtraBold" charset="0"/>
              </a:rPr>
              <a:t>잦음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794500" y="5883275"/>
            <a:ext cx="1093470" cy="49339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8 ExtraBold" charset="0"/>
                <a:ea typeface="페이퍼로지 8 ExtraBold" charset="0"/>
              </a:rPr>
              <a:t>충전소 위치를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8 ExtraBold" charset="0"/>
                <a:ea typeface="페이퍼로지 8 ExtraBold" charset="0"/>
              </a:rPr>
              <a:t>알기 어려움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68" name="Rect 0"/>
          <p:cNvSpPr txBox="1">
            <a:spLocks/>
          </p:cNvSpPr>
          <p:nvPr/>
        </p:nvSpPr>
        <p:spPr>
          <a:xfrm>
            <a:off x="8345170" y="5883275"/>
            <a:ext cx="524510" cy="24701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600" spc="-4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키워드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9328150" y="5883275"/>
            <a:ext cx="1092835" cy="49339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8 ExtraBold" charset="0"/>
                <a:ea typeface="페이퍼로지 8 ExtraBold" charset="0"/>
              </a:rPr>
              <a:t>충전에 시간이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8 ExtraBold" charset="0"/>
                <a:ea typeface="페이퍼로지 8 ExtraBold" charset="0"/>
              </a:rPr>
              <a:t>많이 걸림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05" name="Rect 0"/>
          <p:cNvSpPr txBox="1">
            <a:spLocks/>
          </p:cNvSpPr>
          <p:nvPr/>
        </p:nvSpPr>
        <p:spPr>
          <a:xfrm>
            <a:off x="1177290" y="4658995"/>
            <a:ext cx="3529330" cy="27749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800" spc="-5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</a:rPr>
              <a:t>평소 전기차 이용시 불편에 대한 설문조사</a:t>
            </a:r>
            <a:endParaRPr lang="ko-KR" altLang="en-US" sz="1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15" name="Rect 0"/>
          <p:cNvSpPr txBox="1">
            <a:spLocks/>
          </p:cNvSpPr>
          <p:nvPr/>
        </p:nvSpPr>
        <p:spPr>
          <a:xfrm>
            <a:off x="1177290" y="5073015"/>
            <a:ext cx="3164205" cy="37020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2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서울 거주 만 19세 이상 성인 남녀 대상 충전기 이용 시 불편 요인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응답자 중 68.3%, 전기차 구매 의사 ‘잠재적 수요자’ 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116" name="텍스트 상자 68"/>
          <p:cNvSpPr txBox="1">
            <a:spLocks/>
          </p:cNvSpPr>
          <p:nvPr/>
        </p:nvSpPr>
        <p:spPr>
          <a:xfrm>
            <a:off x="8220075" y="5881370"/>
            <a:ext cx="742950" cy="49339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8 ExtraBold" charset="0"/>
                <a:ea typeface="페이퍼로지 8 ExtraBold" charset="0"/>
              </a:rPr>
              <a:t>충전소가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8 ExtraBold" charset="0"/>
                <a:ea typeface="페이퍼로지 8 ExtraBold" charset="0"/>
              </a:rPr>
              <a:t>많지 않음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17" name="텍스트 상자 3"/>
          <p:cNvSpPr txBox="1">
            <a:spLocks/>
          </p:cNvSpPr>
          <p:nvPr/>
        </p:nvSpPr>
        <p:spPr>
          <a:xfrm>
            <a:off x="1136650" y="736600"/>
            <a:ext cx="1133475" cy="24828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600" b="0" i="0" strike="noStrike" cap="none" spc="-10"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주제 </a:t>
            </a:r>
            <a:r>
              <a:rPr lang="ko-KR" sz="1600" b="0" i="0" strike="noStrike" cap="none" spc="-10"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선정</a:t>
            </a:r>
            <a:r>
              <a:rPr sz="1600" b="0" i="0" strike="noStrike" cap="none" spc="-10"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 배경</a:t>
            </a:r>
            <a:endParaRPr lang="ko-KR" altLang="en-US" sz="1600" b="0" i="0" strike="noStrike" cap="none"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18" name="텍스트 상자 4"/>
          <p:cNvSpPr txBox="1">
            <a:spLocks/>
          </p:cNvSpPr>
          <p:nvPr/>
        </p:nvSpPr>
        <p:spPr>
          <a:xfrm>
            <a:off x="1127125" y="1007110"/>
            <a:ext cx="2567305" cy="86169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b="0" i="0" strike="noStrike" cap="none" spc="-10"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전기차의 사용자의</a:t>
            </a:r>
            <a:endParaRPr lang="ko-KR" altLang="en-US" sz="2800" b="0" i="0" strike="noStrike" cap="none"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lang="ko-KR" sz="2800" b="0" i="0" strike="noStrike" cap="none" spc="-10"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충전 인프라 개선</a:t>
            </a:r>
            <a:endParaRPr lang="ko-KR" altLang="en-US" sz="2800" b="0" i="0" strike="noStrike" cap="none"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62"/>
          <p:cNvSpPr txBox="1">
            <a:spLocks/>
          </p:cNvSpPr>
          <p:nvPr/>
        </p:nvSpPr>
        <p:spPr>
          <a:xfrm>
            <a:off x="1136650" y="736600"/>
            <a:ext cx="149415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벤치마킹 및 차별점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3" name="텍스트 상자 63"/>
          <p:cNvSpPr txBox="1">
            <a:spLocks/>
          </p:cNvSpPr>
          <p:nvPr/>
        </p:nvSpPr>
        <p:spPr>
          <a:xfrm>
            <a:off x="1127125" y="1007110"/>
            <a:ext cx="2971006" cy="43088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무공해차 </a:t>
            </a:r>
            <a:r>
              <a:rPr lang="ko-KR" sz="2800" spc="-2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통합</a:t>
            </a:r>
            <a:r>
              <a:rPr lang="en-US" altLang="ko-KR" sz="28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 </a:t>
            </a:r>
            <a:r>
              <a:rPr lang="ko-KR" altLang="en-US" sz="2800" spc="-2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누리집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305" y="2639814"/>
            <a:ext cx="2411306" cy="3951862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2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50" y="1091728"/>
            <a:ext cx="1572082" cy="507924"/>
          </a:xfrm>
          <a:prstGeom prst="rect">
            <a:avLst/>
          </a:prstGeom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68" y="1813180"/>
            <a:ext cx="2280040" cy="2272109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97" y="1840074"/>
            <a:ext cx="3828801" cy="236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텍스트 상자 14"/>
          <p:cNvSpPr txBox="1">
            <a:spLocks/>
          </p:cNvSpPr>
          <p:nvPr/>
        </p:nvSpPr>
        <p:spPr>
          <a:xfrm>
            <a:off x="8657367" y="1222553"/>
            <a:ext cx="1378664" cy="430887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b="0" i="0" strike="noStrike" cap="none" spc="-20" dirty="0" smtClean="0">
                <a:solidFill>
                  <a:schemeClr val="accent2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의 </a:t>
            </a:r>
            <a:r>
              <a:rPr lang="ko-KR" sz="2800" b="0" i="0" strike="noStrike" cap="none" spc="-20" dirty="0" err="1">
                <a:solidFill>
                  <a:schemeClr val="accent2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차별점</a:t>
            </a:r>
            <a:endParaRPr lang="ko-KR" altLang="en-US" sz="2800" b="0" i="0" strike="noStrike" cap="none" dirty="0">
              <a:solidFill>
                <a:schemeClr val="accent2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>
            <a:off x="5235399" y="3096538"/>
            <a:ext cx="723269" cy="0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>
            <a:off x="5679130" y="5430315"/>
            <a:ext cx="2752175" cy="0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97" y="4333243"/>
            <a:ext cx="4300433" cy="2258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62"/>
          <p:cNvSpPr txBox="1">
            <a:spLocks/>
          </p:cNvSpPr>
          <p:nvPr/>
        </p:nvSpPr>
        <p:spPr>
          <a:xfrm>
            <a:off x="1136650" y="736600"/>
            <a:ext cx="149415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벤치마킹 및 차별점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3" name="텍스트 상자 63"/>
          <p:cNvSpPr txBox="1">
            <a:spLocks/>
          </p:cNvSpPr>
          <p:nvPr/>
        </p:nvSpPr>
        <p:spPr>
          <a:xfrm>
            <a:off x="1127125" y="1007110"/>
            <a:ext cx="1449499" cy="43088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altLang="ko-KR" sz="2800" spc="-2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EV Infra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33" name="그림 2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50" y="1091728"/>
            <a:ext cx="1572082" cy="507924"/>
          </a:xfrm>
          <a:prstGeom prst="rect">
            <a:avLst/>
          </a:prstGeom>
          <a:noFill/>
        </p:spPr>
      </p:pic>
      <p:sp>
        <p:nvSpPr>
          <p:cNvPr id="37" name="텍스트 상자 14"/>
          <p:cNvSpPr txBox="1">
            <a:spLocks/>
          </p:cNvSpPr>
          <p:nvPr/>
        </p:nvSpPr>
        <p:spPr>
          <a:xfrm>
            <a:off x="8657367" y="1222553"/>
            <a:ext cx="1378664" cy="430887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b="0" i="0" strike="noStrike" cap="none" spc="-20" dirty="0" smtClean="0">
                <a:solidFill>
                  <a:schemeClr val="accent2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의 </a:t>
            </a:r>
            <a:r>
              <a:rPr lang="ko-KR" sz="2800" b="0" i="0" strike="noStrike" cap="none" spc="-20" dirty="0" err="1">
                <a:solidFill>
                  <a:schemeClr val="accent2">
                    <a:lumMod val="75000"/>
                  </a:schemeClr>
                </a:solidFill>
                <a:latin typeface="페이퍼로지 7 Bold" pitchFamily="2" charset="-127"/>
                <a:ea typeface="페이퍼로지 7 Bold" pitchFamily="2" charset="-127"/>
              </a:rPr>
              <a:t>차별점</a:t>
            </a:r>
            <a:endParaRPr lang="ko-KR" altLang="en-US" sz="2800" b="0" i="0" strike="noStrike" cap="none" dirty="0">
              <a:solidFill>
                <a:schemeClr val="accent2">
                  <a:lumMod val="75000"/>
                </a:schemeClr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>
            <a:off x="5249681" y="3127147"/>
            <a:ext cx="723269" cy="0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 flipV="1">
            <a:off x="7016250" y="5201714"/>
            <a:ext cx="688915" cy="1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1765279"/>
            <a:ext cx="4113031" cy="2662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16" y="3755292"/>
            <a:ext cx="1480798" cy="2892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01" y="3755291"/>
            <a:ext cx="2100077" cy="2892845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950" y="1897479"/>
            <a:ext cx="2296720" cy="1613774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0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>
          <a:xfrm>
            <a:off x="840105" y="2445385"/>
            <a:ext cx="10508615" cy="3086735"/>
            <a:chOff x="840105" y="2445385"/>
            <a:chExt cx="10508615" cy="308673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>
              <a:off x="840105" y="2461895"/>
              <a:ext cx="10509250" cy="307086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Rect 0"/>
            <p:cNvSpPr>
              <a:spLocks/>
            </p:cNvSpPr>
            <p:nvPr/>
          </p:nvSpPr>
          <p:spPr>
            <a:xfrm>
              <a:off x="840105" y="2445385"/>
              <a:ext cx="10509250" cy="307086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8" name="Table 3"/>
          <p:cNvGraphicFramePr>
            <a:graphicFrameLocks noGrp="1"/>
          </p:cNvGraphicFramePr>
          <p:nvPr/>
        </p:nvGraphicFramePr>
        <p:xfrm>
          <a:off x="1057910" y="2558415"/>
          <a:ext cx="9756140" cy="2630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0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5955">
                <a:tc>
                  <a:txBody>
                    <a:bodyPr/>
                    <a:lstStyle/>
                    <a:p>
                      <a:pPr marL="0" lvl="1" indent="0" algn="l">
                        <a:buFontTx/>
                        <a:buNone/>
                      </a:pPr>
                      <a:endParaRPr lang="ko-KR" altLang="en-US" sz="1200" b="0" i="0" kern="1200">
                        <a:ln w="9525" cap="flat" cmpd="sng" algn="ctr"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marL="143510" marR="89535" marT="46355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91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chemeClr val="accent3"/>
                          </a:solidFill>
                          <a:latin typeface="페이퍼로지 5 Medium" charset="0"/>
                          <a:ea typeface="페이퍼로지 5 Medium" charset="0"/>
                        </a:rPr>
                        <a:t>eMotion</a:t>
                      </a:r>
                      <a:endParaRPr lang="ko-KR" altLang="en-US" sz="1200" b="0" i="0" kern="1200">
                        <a:solidFill>
                          <a:schemeClr val="accent3"/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91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chemeClr val="accent1">
                              <a:lumMod val="50000"/>
                              <a:lumOff val="0"/>
                            </a:schemeClr>
                          </a:solidFill>
                          <a:latin typeface="페이퍼로지 5 Medium" charset="0"/>
                          <a:ea typeface="페이퍼로지 5 Medium" charset="0"/>
                        </a:rPr>
                        <a:t>무공해차 통합 누리집</a:t>
                      </a:r>
                      <a:endParaRPr lang="ko-KR" altLang="en-US" sz="1200" b="0" i="0" kern="1200">
                        <a:solidFill>
                          <a:schemeClr val="accent1">
                            <a:lumMod val="50000"/>
                            <a:lumOff val="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91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chemeClr val="accent1">
                              <a:lumMod val="50000"/>
                              <a:lumOff val="0"/>
                            </a:schemeClr>
                          </a:solidFill>
                          <a:latin typeface="페이퍼로지 5 Medium" charset="0"/>
                          <a:ea typeface="페이퍼로지 5 Medium" charset="0"/>
                        </a:rPr>
                        <a:t>EV Infra</a:t>
                      </a:r>
                      <a:endParaRPr lang="ko-KR" altLang="en-US" sz="1200" b="0" i="0" kern="1200">
                        <a:solidFill>
                          <a:schemeClr val="accent1">
                            <a:lumMod val="50000"/>
                            <a:lumOff val="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91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305">
                <a:tc>
                  <a:txBody>
                    <a:bodyPr/>
                    <a:lstStyle/>
                    <a:p>
                      <a:pPr marL="0" lvl="1" indent="0" algn="l"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chemeClr val="accent1">
                              <a:lumMod val="25000"/>
                              <a:lumOff val="0"/>
                            </a:schemeClr>
                          </a:solidFill>
                          <a:latin typeface="페이퍼로지 5 Medium" charset="0"/>
                          <a:ea typeface="페이퍼로지 5 Medium" charset="0"/>
                        </a:rPr>
                        <a:t>절감 효과 확인</a:t>
                      </a:r>
                      <a:endParaRPr lang="ko-KR" altLang="en-US" sz="1200" b="0" i="0" kern="1200">
                        <a:solidFill>
                          <a:schemeClr val="accent1">
                            <a:lumMod val="25000"/>
                            <a:lumOff val="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marL="143510" marR="89535" marT="46355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91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kumimoji="0" lang="ko-KR" sz="1200" b="0" i="0" strike="noStrike" kern="1200" cap="none">
                          <a:solidFill>
                            <a:schemeClr val="accent3"/>
                          </a:solidFill>
                          <a:latin typeface="페이퍼로지 5 Medium" charset="0"/>
                          <a:ea typeface="페이퍼로지 5 Medium" charset="0"/>
                        </a:rPr>
                        <a:t>O</a:t>
                      </a:r>
                      <a:endParaRPr kumimoji="0" lang="ko-KR" altLang="en-US" sz="1200" b="0" i="0" strike="noStrike" kern="1200" cap="none">
                        <a:solidFill>
                          <a:schemeClr val="accent3"/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91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kumimoji="0" sz="1200" b="0" i="0" strike="noStrike" kern="1200" cap="none">
                          <a:ln w="9525" cap="flat" cmpd="sng" algn="ctr"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페이퍼로지 5 Medium" charset="0"/>
                          <a:ea typeface="페이퍼로지 5 Medium" charset="0"/>
                        </a:rPr>
                        <a:t>X</a:t>
                      </a:r>
                      <a:endParaRPr kumimoji="0" lang="ko-KR" altLang="en-US" sz="1200" b="0" i="0" strike="noStrike" kern="1200" cap="none">
                        <a:ln w="9525" cap="flat" cmpd="sng" algn="ctr"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91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chemeClr val="accent1">
                              <a:lumMod val="50000"/>
                              <a:lumOff val="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△</a:t>
                      </a:r>
                      <a:endParaRPr lang="ko-KR" altLang="en-US" sz="1600" b="0" i="0" kern="1200">
                        <a:solidFill>
                          <a:schemeClr val="accent1">
                            <a:lumMod val="50000"/>
                            <a:lumOff val="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91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955"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kumimoji="0" lang="ko-KR" sz="1200" b="0" i="0" strike="noStrike" kern="1200" cap="none">
                          <a:solidFill>
                            <a:schemeClr val="accent1">
                              <a:lumMod val="25000"/>
                              <a:lumOff val="0"/>
                            </a:schemeClr>
                          </a:solidFill>
                          <a:latin typeface="페이퍼로지 5 Medium" charset="0"/>
                          <a:ea typeface="페이퍼로지 5 Medium" charset="0"/>
                        </a:rPr>
                        <a:t>보조금 현황(지역별)</a:t>
                      </a:r>
                      <a:endParaRPr kumimoji="0" lang="ko-KR" altLang="en-US" sz="1200" b="0" i="0" strike="noStrike" kern="1200" cap="none">
                        <a:solidFill>
                          <a:schemeClr val="accent1">
                            <a:lumMod val="25000"/>
                            <a:lumOff val="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marL="143510" marR="89535" marT="46355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kumimoji="0" sz="1200" b="0" i="0" strike="noStrike" kern="1200" cap="none">
                          <a:solidFill>
                            <a:schemeClr val="accent3"/>
                          </a:solidFill>
                          <a:latin typeface="페이퍼로지 5 Medium" charset="0"/>
                          <a:ea typeface="페이퍼로지 5 Medium" charset="0"/>
                        </a:rPr>
                        <a:t>O</a:t>
                      </a:r>
                      <a:endParaRPr kumimoji="0" lang="ko-KR" altLang="en-US" sz="1200" b="0" i="0" strike="noStrike" kern="1200" cap="none">
                        <a:solidFill>
                          <a:schemeClr val="accent3"/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kumimoji="0" sz="1200" b="0" i="0" strike="noStrike" kern="1200" cap="none">
                          <a:ln w="9525" cap="flat" cmpd="sng" algn="ctr"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페이퍼로지 5 Medium" charset="0"/>
                          <a:ea typeface="페이퍼로지 5 Medium" charset="0"/>
                        </a:rPr>
                        <a:t>X</a:t>
                      </a:r>
                      <a:endParaRPr kumimoji="0" lang="ko-KR" altLang="en-US" sz="1200" b="0" i="0" strike="noStrike" kern="1200" cap="none">
                        <a:ln w="9525" cap="flat" cmpd="sng" algn="ctr"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chemeClr val="accent1">
                              <a:lumMod val="50000"/>
                              <a:lumOff val="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△</a:t>
                      </a:r>
                      <a:endParaRPr lang="ko-KR" altLang="en-US" sz="1200" b="0" i="0" kern="1200">
                        <a:solidFill>
                          <a:schemeClr val="accent1">
                            <a:lumMod val="50000"/>
                            <a:lumOff val="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955"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kumimoji="0" lang="ko-KR" sz="1200" b="0" i="0" strike="noStrike" kern="1200" cap="none">
                          <a:solidFill>
                            <a:schemeClr val="accent1">
                              <a:lumMod val="25000"/>
                              <a:lumOff val="0"/>
                            </a:schemeClr>
                          </a:solidFill>
                          <a:latin typeface="페이퍼로지 5 Medium" charset="0"/>
                          <a:ea typeface="페이퍼로지 5 Medium" charset="0"/>
                        </a:rPr>
                        <a:t>충전소 필터 지정</a:t>
                      </a:r>
                      <a:endParaRPr kumimoji="0" lang="ko-KR" altLang="en-US" sz="1200" b="0" i="0" strike="noStrike" kern="1200" cap="none">
                        <a:solidFill>
                          <a:schemeClr val="accent1">
                            <a:lumMod val="25000"/>
                            <a:lumOff val="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marL="143510" marR="89535" marT="46355" marB="463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kumimoji="0" sz="1200" b="0" i="0" strike="noStrike" kern="1200" cap="none">
                          <a:solidFill>
                            <a:schemeClr val="accent3"/>
                          </a:solidFill>
                          <a:latin typeface="페이퍼로지 5 Medium" charset="0"/>
                          <a:ea typeface="페이퍼로지 5 Medium" charset="0"/>
                        </a:rPr>
                        <a:t>O</a:t>
                      </a:r>
                      <a:endParaRPr kumimoji="0" lang="ko-KR" altLang="en-US" sz="1200" b="0" i="0" strike="noStrike" kern="1200" cap="none">
                        <a:solidFill>
                          <a:schemeClr val="accent3"/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buFontTx/>
                        <a:buNone/>
                      </a:pPr>
                      <a:r>
                        <a:rPr lang="ko-KR" sz="1200" b="0" i="0" kern="1200">
                          <a:solidFill>
                            <a:schemeClr val="accent1">
                              <a:lumMod val="50000"/>
                              <a:lumOff val="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△</a:t>
                      </a:r>
                      <a:endParaRPr kumimoji="0" lang="ko-KR" altLang="en-US" sz="1200" b="0" i="0" strike="noStrike" kern="1200" cap="none">
                        <a:ln w="9525" cap="flat" cmpd="sng" algn="ctr"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accent1">
                              <a:lumMod val="50000"/>
                              <a:lumOff val="0"/>
                            </a:schemeClr>
                          </a:solidFill>
                          <a:latin typeface="페이퍼로지 5 Medium" charset="0"/>
                          <a:ea typeface="페이퍼로지 5 Medium" charset="0"/>
                        </a:rPr>
                        <a:t>X</a:t>
                      </a:r>
                      <a:endParaRPr lang="ko-KR" altLang="en-US" sz="1200" b="0" i="0" kern="1200">
                        <a:solidFill>
                          <a:schemeClr val="accent1">
                            <a:lumMod val="50000"/>
                            <a:lumOff val="0"/>
                          </a:schemeClr>
                        </a:solidFill>
                        <a:latin typeface="페이퍼로지 5 Medium" charset="0"/>
                        <a:ea typeface="페이퍼로지 5 Mediu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텍스트 상자 74"/>
          <p:cNvSpPr txBox="1">
            <a:spLocks/>
          </p:cNvSpPr>
          <p:nvPr/>
        </p:nvSpPr>
        <p:spPr>
          <a:xfrm>
            <a:off x="1136650" y="736600"/>
            <a:ext cx="149415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벤치마킹 및 차별점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30" name="텍스트 상자 75"/>
          <p:cNvSpPr txBox="1">
            <a:spLocks/>
          </p:cNvSpPr>
          <p:nvPr/>
        </p:nvSpPr>
        <p:spPr>
          <a:xfrm>
            <a:off x="1127125" y="1007110"/>
            <a:ext cx="370967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타사 주요 서비스 비교 정리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>
            <a:spLocks/>
          </p:cNvSpPr>
          <p:nvPr/>
        </p:nvSpPr>
        <p:spPr>
          <a:xfrm>
            <a:off x="1339215" y="2390140"/>
            <a:ext cx="9508490" cy="3268980"/>
          </a:xfrm>
          <a:custGeom>
            <a:avLst/>
            <a:gdLst>
              <a:gd name="TX0" fmla="*/ 1634151 w 9507589"/>
              <a:gd name="TY0" fmla="*/ 0 h 3268301"/>
              <a:gd name="TX1" fmla="*/ 3259865 w 9507589"/>
              <a:gd name="TY1" fmla="*/ 1467069 h 3268301"/>
              <a:gd name="TX2" fmla="*/ 3268302 w 9507589"/>
              <a:gd name="TY2" fmla="*/ 1634150 h 3268301"/>
              <a:gd name="TX3" fmla="*/ 3268611 w 9507589"/>
              <a:gd name="TY3" fmla="*/ 1634150 h 3268301"/>
              <a:gd name="TX4" fmla="*/ 3276279 w 9507589"/>
              <a:gd name="TY4" fmla="*/ 1786000 h 3268301"/>
              <a:gd name="TX5" fmla="*/ 4753792 w 9507589"/>
              <a:gd name="TY5" fmla="*/ 3119330 h 3268301"/>
              <a:gd name="TX6" fmla="*/ 6231305 w 9507589"/>
              <a:gd name="TY6" fmla="*/ 1786000 h 3268301"/>
              <a:gd name="TX7" fmla="*/ 6238973 w 9507589"/>
              <a:gd name="TY7" fmla="*/ 1634150 h 3268301"/>
              <a:gd name="TX8" fmla="*/ 6239286 w 9507589"/>
              <a:gd name="TY8" fmla="*/ 1634150 h 3268301"/>
              <a:gd name="TX9" fmla="*/ 6247723 w 9507589"/>
              <a:gd name="TY9" fmla="*/ 1467069 h 3268301"/>
              <a:gd name="TX10" fmla="*/ 7873437 w 9507589"/>
              <a:gd name="TY10" fmla="*/ 0 h 3268301"/>
              <a:gd name="TX11" fmla="*/ 9499151 w 9507589"/>
              <a:gd name="TY11" fmla="*/ 1467069 h 3268301"/>
              <a:gd name="TX12" fmla="*/ 9507588 w 9507589"/>
              <a:gd name="TY12" fmla="*/ 1634150 h 3268301"/>
              <a:gd name="TX13" fmla="*/ 9358617 w 9507589"/>
              <a:gd name="TY13" fmla="*/ 1634150 h 3268301"/>
              <a:gd name="TX14" fmla="*/ 9350949 w 9507589"/>
              <a:gd name="TY14" fmla="*/ 1482300 h 3268301"/>
              <a:gd name="TX15" fmla="*/ 7873436 w 9507589"/>
              <a:gd name="TY15" fmla="*/ 148970 h 3268301"/>
              <a:gd name="TX16" fmla="*/ 6395923 w 9507589"/>
              <a:gd name="TY16" fmla="*/ 1482300 h 3268301"/>
              <a:gd name="TX17" fmla="*/ 6388255 w 9507589"/>
              <a:gd name="TY17" fmla="*/ 1634150 h 3268301"/>
              <a:gd name="TX18" fmla="*/ 6387944 w 9507589"/>
              <a:gd name="TY18" fmla="*/ 1634150 h 3268301"/>
              <a:gd name="TX19" fmla="*/ 6379507 w 9507589"/>
              <a:gd name="TY19" fmla="*/ 1801231 h 3268301"/>
              <a:gd name="TX20" fmla="*/ 4753793 w 9507589"/>
              <a:gd name="TY20" fmla="*/ 3268300 h 3268301"/>
              <a:gd name="TX21" fmla="*/ 3128079 w 9507589"/>
              <a:gd name="TY21" fmla="*/ 1801231 h 3268301"/>
              <a:gd name="TX22" fmla="*/ 3119642 w 9507589"/>
              <a:gd name="TY22" fmla="*/ 1634150 h 3268301"/>
              <a:gd name="TX23" fmla="*/ 3119331 w 9507589"/>
              <a:gd name="TY23" fmla="*/ 1634150 h 3268301"/>
              <a:gd name="TX24" fmla="*/ 3111663 w 9507589"/>
              <a:gd name="TY24" fmla="*/ 1482300 h 3268301"/>
              <a:gd name="TX25" fmla="*/ 1634150 w 9507589"/>
              <a:gd name="TY25" fmla="*/ 148970 h 3268301"/>
              <a:gd name="TX26" fmla="*/ 156637 w 9507589"/>
              <a:gd name="TY26" fmla="*/ 1482300 h 3268301"/>
              <a:gd name="TX27" fmla="*/ 148969 w 9507589"/>
              <a:gd name="TY27" fmla="*/ 1634150 h 3268301"/>
              <a:gd name="TX28" fmla="*/ 0 w 9507589"/>
              <a:gd name="TY28" fmla="*/ 1634150 h 3268301"/>
              <a:gd name="TX29" fmla="*/ 8437 w 9507589"/>
              <a:gd name="TY29" fmla="*/ 1467069 h 3268301"/>
              <a:gd name="TX30" fmla="*/ 1634151 w 9507589"/>
              <a:gd name="TY30" fmla="*/ 0 h 32683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</a:cxnLst>
            <a:rect l="l" t="t" r="r" b="b"/>
            <a:pathLst>
              <a:path w="9507589" h="3268301">
                <a:moveTo>
                  <a:pt x="1634151" y="0"/>
                </a:moveTo>
                <a:cubicBezTo>
                  <a:pt x="2480261" y="0"/>
                  <a:pt x="3176180" y="643038"/>
                  <a:pt x="3259865" y="1467069"/>
                </a:cubicBezTo>
                <a:lnTo>
                  <a:pt x="3268302" y="1634150"/>
                </a:lnTo>
                <a:lnTo>
                  <a:pt x="3268611" y="1634150"/>
                </a:lnTo>
                <a:lnTo>
                  <a:pt x="3276279" y="1786000"/>
                </a:lnTo>
                <a:cubicBezTo>
                  <a:pt x="3352335" y="2534912"/>
                  <a:pt x="3984814" y="3119330"/>
                  <a:pt x="4753792" y="3119330"/>
                </a:cubicBezTo>
                <a:cubicBezTo>
                  <a:pt x="5522770" y="3119330"/>
                  <a:pt x="6155249" y="2534912"/>
                  <a:pt x="6231305" y="1786000"/>
                </a:cubicBezTo>
                <a:lnTo>
                  <a:pt x="6238973" y="1634150"/>
                </a:lnTo>
                <a:lnTo>
                  <a:pt x="6239286" y="1634150"/>
                </a:lnTo>
                <a:lnTo>
                  <a:pt x="6247723" y="1467069"/>
                </a:lnTo>
                <a:cubicBezTo>
                  <a:pt x="6331408" y="643038"/>
                  <a:pt x="7027327" y="0"/>
                  <a:pt x="7873437" y="0"/>
                </a:cubicBezTo>
                <a:cubicBezTo>
                  <a:pt x="8719547" y="0"/>
                  <a:pt x="9415466" y="643038"/>
                  <a:pt x="9499151" y="1467069"/>
                </a:cubicBezTo>
                <a:lnTo>
                  <a:pt x="9507588" y="1634150"/>
                </a:lnTo>
                <a:lnTo>
                  <a:pt x="9358617" y="1634150"/>
                </a:lnTo>
                <a:lnTo>
                  <a:pt x="9350949" y="1482300"/>
                </a:lnTo>
                <a:cubicBezTo>
                  <a:pt x="9274893" y="733388"/>
                  <a:pt x="8642414" y="148970"/>
                  <a:pt x="7873436" y="148970"/>
                </a:cubicBezTo>
                <a:cubicBezTo>
                  <a:pt x="7104458" y="148970"/>
                  <a:pt x="6471979" y="733388"/>
                  <a:pt x="6395923" y="1482300"/>
                </a:cubicBezTo>
                <a:lnTo>
                  <a:pt x="6388255" y="1634150"/>
                </a:lnTo>
                <a:lnTo>
                  <a:pt x="6387944" y="1634150"/>
                </a:lnTo>
                <a:lnTo>
                  <a:pt x="6379507" y="1801231"/>
                </a:lnTo>
                <a:cubicBezTo>
                  <a:pt x="6295822" y="2625262"/>
                  <a:pt x="5599903" y="3268300"/>
                  <a:pt x="4753793" y="3268300"/>
                </a:cubicBezTo>
                <a:cubicBezTo>
                  <a:pt x="3907683" y="3268300"/>
                  <a:pt x="3211764" y="2625262"/>
                  <a:pt x="3128079" y="1801231"/>
                </a:cubicBezTo>
                <a:lnTo>
                  <a:pt x="3119642" y="1634150"/>
                </a:lnTo>
                <a:lnTo>
                  <a:pt x="3119331" y="1634150"/>
                </a:lnTo>
                <a:lnTo>
                  <a:pt x="3111663" y="1482300"/>
                </a:lnTo>
                <a:cubicBezTo>
                  <a:pt x="3035607" y="733388"/>
                  <a:pt x="2403128" y="148970"/>
                  <a:pt x="1634150" y="148970"/>
                </a:cubicBezTo>
                <a:cubicBezTo>
                  <a:pt x="865172" y="148970"/>
                  <a:pt x="232693" y="733388"/>
                  <a:pt x="156637" y="1482300"/>
                </a:cubicBezTo>
                <a:lnTo>
                  <a:pt x="148969" y="1634150"/>
                </a:lnTo>
                <a:lnTo>
                  <a:pt x="0" y="1634150"/>
                </a:lnTo>
                <a:lnTo>
                  <a:pt x="8437" y="1467069"/>
                </a:lnTo>
                <a:cubicBezTo>
                  <a:pt x="92122" y="643038"/>
                  <a:pt x="788041" y="0"/>
                  <a:pt x="1634151" y="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grpSp>
        <p:nvGrpSpPr>
          <p:cNvPr id="54" name="Group 5"/>
          <p:cNvGrpSpPr>
            <a:grpSpLocks/>
          </p:cNvGrpSpPr>
          <p:nvPr/>
        </p:nvGrpSpPr>
        <p:grpSpPr>
          <a:xfrm>
            <a:off x="4730750" y="2652395"/>
            <a:ext cx="2743835" cy="2743835"/>
            <a:chOff x="4730750" y="2652395"/>
            <a:chExt cx="2743835" cy="2743835"/>
          </a:xfrm>
          <a:solidFill>
            <a:schemeClr val="accent1"/>
          </a:solidFill>
        </p:grpSpPr>
        <p:sp>
          <p:nvSpPr>
            <p:cNvPr id="55" name="Rect 0"/>
            <p:cNvSpPr>
              <a:spLocks/>
            </p:cNvSpPr>
            <p:nvPr/>
          </p:nvSpPr>
          <p:spPr>
            <a:xfrm>
              <a:off x="4730750" y="2652395"/>
              <a:ext cx="2744470" cy="274447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56" name="Rect 0"/>
            <p:cNvSpPr>
              <a:spLocks/>
            </p:cNvSpPr>
            <p:nvPr/>
          </p:nvSpPr>
          <p:spPr>
            <a:xfrm>
              <a:off x="4730750" y="2652395"/>
              <a:ext cx="2744470" cy="274447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grpSp>
        <p:nvGrpSpPr>
          <p:cNvPr id="57" name="Group 5"/>
          <p:cNvGrpSpPr>
            <a:grpSpLocks/>
          </p:cNvGrpSpPr>
          <p:nvPr/>
        </p:nvGrpSpPr>
        <p:grpSpPr>
          <a:xfrm>
            <a:off x="7847330" y="2652395"/>
            <a:ext cx="2743835" cy="2743835"/>
            <a:chOff x="7847330" y="2652395"/>
            <a:chExt cx="2743835" cy="2743835"/>
          </a:xfrm>
          <a:solidFill>
            <a:schemeClr val="accent1"/>
          </a:solidFill>
        </p:grpSpPr>
        <p:sp>
          <p:nvSpPr>
            <p:cNvPr id="58" name="Rect 0"/>
            <p:cNvSpPr>
              <a:spLocks/>
            </p:cNvSpPr>
            <p:nvPr/>
          </p:nvSpPr>
          <p:spPr>
            <a:xfrm>
              <a:off x="7847330" y="2652395"/>
              <a:ext cx="2745105" cy="2745105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98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>
              <a:off x="7847330" y="2652395"/>
              <a:ext cx="2745105" cy="2745105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86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grpSp>
        <p:nvGrpSpPr>
          <p:cNvPr id="53" name="Group 5"/>
          <p:cNvGrpSpPr>
            <a:grpSpLocks/>
          </p:cNvGrpSpPr>
          <p:nvPr/>
        </p:nvGrpSpPr>
        <p:grpSpPr>
          <a:xfrm>
            <a:off x="1601470" y="2652395"/>
            <a:ext cx="2743835" cy="2743835"/>
            <a:chOff x="1601470" y="2652395"/>
            <a:chExt cx="2743835" cy="2743835"/>
          </a:xfrm>
          <a:solidFill>
            <a:schemeClr val="accent1"/>
          </a:solidFill>
        </p:grpSpPr>
        <p:sp>
          <p:nvSpPr>
            <p:cNvPr id="28" name="Rect 0"/>
            <p:cNvSpPr>
              <a:spLocks/>
            </p:cNvSpPr>
            <p:nvPr/>
          </p:nvSpPr>
          <p:spPr>
            <a:xfrm>
              <a:off x="1601470" y="2652395"/>
              <a:ext cx="2744470" cy="274447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52" name="Rect 0"/>
            <p:cNvSpPr>
              <a:spLocks/>
            </p:cNvSpPr>
            <p:nvPr/>
          </p:nvSpPr>
          <p:spPr>
            <a:xfrm>
              <a:off x="1601470" y="2652395"/>
              <a:ext cx="2744470" cy="274447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grpSp>
        <p:nvGrpSpPr>
          <p:cNvPr id="175" name="그룹 82"/>
          <p:cNvGrpSpPr>
            <a:grpSpLocks/>
          </p:cNvGrpSpPr>
          <p:nvPr/>
        </p:nvGrpSpPr>
        <p:grpSpPr>
          <a:xfrm>
            <a:off x="1956435" y="3293110"/>
            <a:ext cx="2035175" cy="1470025"/>
            <a:chOff x="1956435" y="3293110"/>
            <a:chExt cx="2035175" cy="1470025"/>
          </a:xfrm>
        </p:grpSpPr>
        <p:sp>
          <p:nvSpPr>
            <p:cNvPr id="60" name="Rect 0"/>
            <p:cNvSpPr txBox="1">
              <a:spLocks/>
            </p:cNvSpPr>
            <p:nvPr/>
          </p:nvSpPr>
          <p:spPr>
            <a:xfrm>
              <a:off x="2515235" y="4025900"/>
              <a:ext cx="918845" cy="247650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lang="ko-KR" sz="1600" spc="-20" dirty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일반 사용자</a:t>
              </a:r>
              <a:endPara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endParaRPr>
            </a:p>
          </p:txBody>
        </p:sp>
        <p:sp>
          <p:nvSpPr>
            <p:cNvPr id="62" name="Rect 0"/>
            <p:cNvSpPr txBox="1">
              <a:spLocks/>
            </p:cNvSpPr>
            <p:nvPr/>
          </p:nvSpPr>
          <p:spPr>
            <a:xfrm>
              <a:off x="1956435" y="4392295"/>
              <a:ext cx="2035175" cy="370840"/>
            </a:xfrm>
            <a:prstGeom prst="rect">
              <a:avLst/>
            </a:prstGeom>
            <a:noFill/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sz="12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프리젠테이션 4 Regular" charset="0"/>
                  <a:ea typeface="프리젠테이션 4 Regular" charset="0"/>
                </a:rPr>
                <a:t>- 전기차 구매에 대한 정보 확인 가능</a:t>
              </a:r>
              <a:endParaRPr lang="ko-KR" altLang="en-US" sz="1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endParaRPr>
            </a:p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sz="12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프리젠테이션 4 Regular" charset="0"/>
                  <a:ea typeface="프리젠테이션 4 Regular" charset="0"/>
                </a:rPr>
                <a:t>- 충전소 위치 및 실시간 충전소 상태 확인</a:t>
              </a:r>
              <a:endParaRPr lang="ko-KR" altLang="en-US" sz="1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endParaRPr>
            </a:p>
          </p:txBody>
        </p:sp>
        <p:pic>
          <p:nvPicPr>
            <p:cNvPr id="170" name="그림 1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67" t="14167" r="14167" b="14167"/>
            <a:stretch>
              <a:fillRect/>
            </a:stretch>
          </p:blipFill>
          <p:spPr>
            <a:xfrm>
              <a:off x="2671445" y="3293110"/>
              <a:ext cx="607060" cy="607060"/>
            </a:xfrm>
            <a:prstGeom prst="rect">
              <a:avLst/>
            </a:prstGeom>
            <a:noFill/>
          </p:spPr>
        </p:pic>
      </p:grpSp>
      <p:sp>
        <p:nvSpPr>
          <p:cNvPr id="173" name="텍스트 상자 80"/>
          <p:cNvSpPr txBox="1">
            <a:spLocks/>
          </p:cNvSpPr>
          <p:nvPr/>
        </p:nvSpPr>
        <p:spPr>
          <a:xfrm>
            <a:off x="1136650" y="736600"/>
            <a:ext cx="110045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비즈니스 모델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74" name="텍스트 상자 81"/>
          <p:cNvSpPr txBox="1">
            <a:spLocks/>
          </p:cNvSpPr>
          <p:nvPr/>
        </p:nvSpPr>
        <p:spPr>
          <a:xfrm>
            <a:off x="1127125" y="1007110"/>
            <a:ext cx="162623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사용자 구분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76" name="그룹 90"/>
          <p:cNvGrpSpPr>
            <a:grpSpLocks/>
          </p:cNvGrpSpPr>
          <p:nvPr/>
        </p:nvGrpSpPr>
        <p:grpSpPr>
          <a:xfrm>
            <a:off x="5078730" y="3283585"/>
            <a:ext cx="2035175" cy="1469390"/>
            <a:chOff x="5078730" y="3283585"/>
            <a:chExt cx="2035175" cy="1469390"/>
          </a:xfrm>
        </p:grpSpPr>
        <p:sp>
          <p:nvSpPr>
            <p:cNvPr id="177" name="텍스트 상자 87"/>
            <p:cNvSpPr txBox="1">
              <a:spLocks/>
            </p:cNvSpPr>
            <p:nvPr/>
          </p:nvSpPr>
          <p:spPr>
            <a:xfrm>
              <a:off x="5831840" y="4016375"/>
              <a:ext cx="530225" cy="24701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lang="ko-KR" sz="16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사업자</a:t>
              </a:r>
              <a:endParaRPr lang="ko-KR" altLang="en-US" sz="16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endParaRPr>
            </a:p>
          </p:txBody>
        </p:sp>
        <p:sp>
          <p:nvSpPr>
            <p:cNvPr id="178" name="텍스트 상자 88"/>
            <p:cNvSpPr txBox="1">
              <a:spLocks/>
            </p:cNvSpPr>
            <p:nvPr/>
          </p:nvSpPr>
          <p:spPr>
            <a:xfrm>
              <a:off x="5078730" y="4382770"/>
              <a:ext cx="2035175" cy="370205"/>
            </a:xfrm>
            <a:prstGeom prst="rect">
              <a:avLst/>
            </a:prstGeom>
            <a:noFill/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프리젠테이션 4 Regular" charset="0"/>
                  <a:ea typeface="프리젠테이션 4 Regular" charset="0"/>
                </a:rPr>
                <a:t>- </a:t>
              </a:r>
              <a:r>
                <a:rPr lang="ko-KR" sz="12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프리젠테이션 4 Regular" charset="0"/>
                  <a:ea typeface="프리젠테이션 4 Regular" charset="0"/>
                </a:rPr>
                <a:t>전기차 선호도 파악 (연령별 / 지역별)</a:t>
              </a:r>
              <a:endParaRPr lang="ko-KR" altLang="en-US" sz="1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endParaRPr>
            </a:p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sz="12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프리젠테이션 4 Regular" charset="0"/>
                  <a:ea typeface="프리젠테이션 4 Regular" charset="0"/>
                </a:rPr>
                <a:t>- 판매 딜러 연결 (지역별 보조금 이용)</a:t>
              </a:r>
              <a:endParaRPr lang="ko-KR" altLang="en-US" sz="1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endParaRPr>
            </a:p>
          </p:txBody>
        </p:sp>
        <p:pic>
          <p:nvPicPr>
            <p:cNvPr id="179" name="그림 8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67" t="14167" r="14167" b="14167"/>
            <a:stretch>
              <a:fillRect/>
            </a:stretch>
          </p:blipFill>
          <p:spPr>
            <a:xfrm>
              <a:off x="5793740" y="3283585"/>
              <a:ext cx="607060" cy="607060"/>
            </a:xfrm>
            <a:prstGeom prst="rect">
              <a:avLst/>
            </a:prstGeom>
            <a:noFill/>
          </p:spPr>
        </p:pic>
      </p:grpSp>
      <p:grpSp>
        <p:nvGrpSpPr>
          <p:cNvPr id="180" name="그룹 97"/>
          <p:cNvGrpSpPr>
            <a:grpSpLocks/>
          </p:cNvGrpSpPr>
          <p:nvPr/>
        </p:nvGrpSpPr>
        <p:grpSpPr>
          <a:xfrm>
            <a:off x="8201660" y="3291205"/>
            <a:ext cx="2035175" cy="1469390"/>
            <a:chOff x="8201660" y="3291205"/>
            <a:chExt cx="2035175" cy="1469390"/>
          </a:xfrm>
        </p:grpSpPr>
        <p:sp>
          <p:nvSpPr>
            <p:cNvPr id="181" name="텍스트 상자 94"/>
            <p:cNvSpPr txBox="1">
              <a:spLocks/>
            </p:cNvSpPr>
            <p:nvPr/>
          </p:nvSpPr>
          <p:spPr>
            <a:xfrm>
              <a:off x="8955405" y="4023995"/>
              <a:ext cx="529590" cy="24701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lang="ko-KR" sz="16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관리자</a:t>
              </a:r>
              <a:endParaRPr lang="ko-KR" altLang="en-US" sz="16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endParaRPr>
            </a:p>
          </p:txBody>
        </p:sp>
        <p:sp>
          <p:nvSpPr>
            <p:cNvPr id="182" name="텍스트 상자 95"/>
            <p:cNvSpPr txBox="1">
              <a:spLocks/>
            </p:cNvSpPr>
            <p:nvPr/>
          </p:nvSpPr>
          <p:spPr>
            <a:xfrm>
              <a:off x="8201660" y="4390390"/>
              <a:ext cx="2035175" cy="370205"/>
            </a:xfrm>
            <a:prstGeom prst="rect">
              <a:avLst/>
            </a:prstGeom>
            <a:noFill/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프리젠테이션 4 Regular" charset="0"/>
                  <a:ea typeface="프리젠테이션 4 Regular" charset="0"/>
                </a:rPr>
                <a:t>- </a:t>
              </a:r>
              <a:r>
                <a:rPr lang="ko-KR" sz="12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프리젠테이션 4 Regular" charset="0"/>
                  <a:ea typeface="프리젠테이션 4 Regular" charset="0"/>
                </a:rPr>
                <a:t>전체 통계 데이터 확인 가능</a:t>
              </a:r>
              <a:endParaRPr lang="ko-KR" altLang="en-US" sz="1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endParaRPr>
            </a:p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sz="12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프리젠테이션 4 Regular" charset="0"/>
                  <a:ea typeface="프리젠테이션 4 Regular" charset="0"/>
                </a:rPr>
                <a:t>- 사업자와 사용자 권한 부여</a:t>
              </a:r>
              <a:endParaRPr lang="ko-KR" altLang="en-US" sz="12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endParaRPr>
            </a:p>
          </p:txBody>
        </p:sp>
        <p:pic>
          <p:nvPicPr>
            <p:cNvPr id="183" name="그림 9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67" t="14167" r="14167" b="14167"/>
            <a:stretch>
              <a:fillRect/>
            </a:stretch>
          </p:blipFill>
          <p:spPr>
            <a:xfrm>
              <a:off x="8916670" y="3291205"/>
              <a:ext cx="607060" cy="607060"/>
            </a:xfrm>
            <a:prstGeom prst="rect">
              <a:avLst/>
            </a:prstGeom>
            <a:noFill/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98"/>
          <p:cNvSpPr txBox="1">
            <a:spLocks/>
          </p:cNvSpPr>
          <p:nvPr/>
        </p:nvSpPr>
        <p:spPr>
          <a:xfrm>
            <a:off x="1136650" y="736600"/>
            <a:ext cx="110045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비즈니스 모델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35" name="텍스트 상자 99"/>
          <p:cNvSpPr txBox="1">
            <a:spLocks/>
          </p:cNvSpPr>
          <p:nvPr/>
        </p:nvSpPr>
        <p:spPr>
          <a:xfrm>
            <a:off x="1127125" y="1007110"/>
            <a:ext cx="255397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수익화 다이어그램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404441" y="2030679"/>
            <a:ext cx="5383119" cy="4269275"/>
            <a:chOff x="2996969" y="2030679"/>
            <a:chExt cx="5383119" cy="426927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0803" y="2723464"/>
              <a:ext cx="538480" cy="538480"/>
            </a:xfrm>
            <a:prstGeom prst="rect">
              <a:avLst/>
            </a:prstGeom>
            <a:noFill/>
          </p:spPr>
        </p:pic>
        <p:sp>
          <p:nvSpPr>
            <p:cNvPr id="8" name="Rect 0"/>
            <p:cNvSpPr>
              <a:spLocks/>
            </p:cNvSpPr>
            <p:nvPr/>
          </p:nvSpPr>
          <p:spPr>
            <a:xfrm>
              <a:off x="4764670" y="3568014"/>
              <a:ext cx="46990" cy="658495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Rect 0"/>
            <p:cNvSpPr>
              <a:spLocks/>
            </p:cNvSpPr>
            <p:nvPr/>
          </p:nvSpPr>
          <p:spPr>
            <a:xfrm rot="10800000">
              <a:off x="4949455" y="3568014"/>
              <a:ext cx="46990" cy="658495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0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0895" y="2030679"/>
              <a:ext cx="538480" cy="53848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8580" y="4498924"/>
              <a:ext cx="538480" cy="538480"/>
            </a:xfrm>
            <a:prstGeom prst="rect">
              <a:avLst/>
            </a:prstGeom>
            <a:noFill/>
          </p:spPr>
        </p:pic>
        <p:sp>
          <p:nvSpPr>
            <p:cNvPr id="14" name="Rect 0"/>
            <p:cNvSpPr>
              <a:spLocks/>
            </p:cNvSpPr>
            <p:nvPr/>
          </p:nvSpPr>
          <p:spPr>
            <a:xfrm rot="5400000">
              <a:off x="6004190" y="4090619"/>
              <a:ext cx="46990" cy="1247775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16200000">
              <a:off x="6004190" y="4347794"/>
              <a:ext cx="46990" cy="1247775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 rot="8100000">
              <a:off x="5974980" y="2919679"/>
              <a:ext cx="46990" cy="1801495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Rect 0"/>
            <p:cNvSpPr>
              <a:spLocks/>
            </p:cNvSpPr>
            <p:nvPr/>
          </p:nvSpPr>
          <p:spPr>
            <a:xfrm rot="18900000">
              <a:off x="6101345" y="2787599"/>
              <a:ext cx="46990" cy="1801495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10800000">
              <a:off x="4875795" y="2274519"/>
              <a:ext cx="2520950" cy="351155"/>
            </a:xfrm>
            <a:prstGeom prst="bentUpArrow">
              <a:avLst>
                <a:gd name="adj1" fmla="val 6828"/>
                <a:gd name="adj2" fmla="val 6829"/>
                <a:gd name="adj3" fmla="val 6828"/>
              </a:avLst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 rot="5400000" flipV="1">
              <a:off x="6655065" y="3622624"/>
              <a:ext cx="2023745" cy="407670"/>
            </a:xfrm>
            <a:prstGeom prst="bentUpArrow">
              <a:avLst>
                <a:gd name="adj1" fmla="val 6828"/>
                <a:gd name="adj2" fmla="val 6829"/>
                <a:gd name="adj3" fmla="val 6828"/>
              </a:avLst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Rect 0"/>
            <p:cNvSpPr>
              <a:spLocks/>
            </p:cNvSpPr>
            <p:nvPr/>
          </p:nvSpPr>
          <p:spPr>
            <a:xfrm rot="5400000" flipV="1">
              <a:off x="5178690" y="4286199"/>
              <a:ext cx="803910" cy="3055620"/>
            </a:xfrm>
            <a:prstGeom prst="bentUpArrow">
              <a:avLst>
                <a:gd name="adj1" fmla="val 3266"/>
                <a:gd name="adj2" fmla="val 5444"/>
                <a:gd name="adj3" fmla="val 6432"/>
              </a:avLst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Rect 0"/>
            <p:cNvSpPr>
              <a:spLocks/>
            </p:cNvSpPr>
            <p:nvPr/>
          </p:nvSpPr>
          <p:spPr>
            <a:xfrm rot="10800000">
              <a:off x="3535945" y="3070809"/>
              <a:ext cx="1003300" cy="2664460"/>
            </a:xfrm>
            <a:prstGeom prst="bentUpArrow">
              <a:avLst>
                <a:gd name="adj1" fmla="val 2936"/>
                <a:gd name="adj2" fmla="val 6829"/>
                <a:gd name="adj3" fmla="val 6828"/>
              </a:avLst>
            </a:prstGeom>
            <a:solidFill>
              <a:schemeClr val="accent1">
                <a:lumMod val="50000"/>
              </a:schemeClr>
            </a:solidFill>
            <a:ln w="12700" cap="flat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519756" y="2525989"/>
              <a:ext cx="660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  <a:latin typeface="페이퍼로지 7 Bold" pitchFamily="2" charset="-127"/>
                  <a:ea typeface="페이퍼로지 7 Bold" pitchFamily="2" charset="-127"/>
                </a:rPr>
                <a:t>관리자</a:t>
              </a:r>
              <a:endParaRPr lang="ko-KR" altLang="en-US" sz="1400" dirty="0"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86319" y="5015937"/>
              <a:ext cx="660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  <a:latin typeface="페이퍼로지 7 Bold" pitchFamily="2" charset="-127"/>
                  <a:ea typeface="페이퍼로지 7 Bold" pitchFamily="2" charset="-127"/>
                </a:rPr>
                <a:t>사업자</a:t>
              </a:r>
              <a:endParaRPr lang="ko-KR" altLang="en-US" sz="1400" dirty="0"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59664" y="3239063"/>
              <a:ext cx="660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  <a:latin typeface="페이퍼로지 7 Bold" pitchFamily="2" charset="-127"/>
                  <a:ea typeface="페이퍼로지 7 Bold" pitchFamily="2" charset="-127"/>
                </a:rPr>
                <a:t>사용자</a:t>
              </a:r>
              <a:endParaRPr lang="ko-KR" altLang="en-US" sz="1400" dirty="0"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76291" y="2142438"/>
              <a:ext cx="1059906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정보 통계 관리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20182" y="3339262"/>
              <a:ext cx="1059906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정보 통계</a:t>
              </a:r>
              <a:endParaRPr lang="en-US" altLang="ko-KR" sz="1200" dirty="0" smtClean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접근</a:t>
              </a:r>
              <a:r>
                <a:rPr lang="en-US" altLang="ko-KR" sz="1200" dirty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권한 관리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74800" y="4625842"/>
              <a:ext cx="1059906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환경 보호 실천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09822" y="3676414"/>
              <a:ext cx="891591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구매 및</a:t>
              </a:r>
              <a:endParaRPr lang="en-US" altLang="ko-KR" sz="1200" dirty="0" smtClean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연령대 정보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19314" y="3261944"/>
              <a:ext cx="891591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전기차 구매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61986" y="3785338"/>
              <a:ext cx="891591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전기차 정보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5721" y="4138468"/>
              <a:ext cx="1194558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전기차 판매 연결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46339" y="6022955"/>
              <a:ext cx="1059907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탄소 저감 실천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71037" y="4543904"/>
              <a:ext cx="756938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광고 수익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42450" y="4838332"/>
              <a:ext cx="891591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회원 데이터</a:t>
              </a:r>
              <a:endParaRPr lang="ko-KR" altLang="en-US" sz="12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96969" y="5864843"/>
              <a:ext cx="1018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  <a:latin typeface="페이퍼로지 7 Bold" pitchFamily="2" charset="-127"/>
                  <a:ea typeface="페이퍼로지 7 Bold" pitchFamily="2" charset="-127"/>
                </a:rPr>
                <a:t>사회적 과제</a:t>
              </a:r>
              <a:endParaRPr lang="ko-KR" altLang="en-US" sz="1400" dirty="0"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520" y="4380151"/>
              <a:ext cx="876280" cy="279980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>
          <a:xfrm>
            <a:off x="1430020" y="2235200"/>
            <a:ext cx="2304415" cy="2734945"/>
            <a:chOff x="1430020" y="2235200"/>
            <a:chExt cx="2304415" cy="273494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>
              <a:off x="1430020" y="2235200"/>
              <a:ext cx="2304415" cy="272351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6" name="Rect 0"/>
            <p:cNvSpPr>
              <a:spLocks/>
            </p:cNvSpPr>
            <p:nvPr/>
          </p:nvSpPr>
          <p:spPr>
            <a:xfrm>
              <a:off x="1430020" y="2246630"/>
              <a:ext cx="2304415" cy="272351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" name="Group 5"/>
          <p:cNvGrpSpPr>
            <a:grpSpLocks/>
          </p:cNvGrpSpPr>
          <p:nvPr/>
        </p:nvGrpSpPr>
        <p:grpSpPr>
          <a:xfrm>
            <a:off x="8458835" y="2259330"/>
            <a:ext cx="2304415" cy="2734945"/>
            <a:chOff x="8458835" y="2259330"/>
            <a:chExt cx="2304415" cy="2734945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>
              <a:off x="8458835" y="2259330"/>
              <a:ext cx="2304415" cy="272351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2" name="Rect 0"/>
            <p:cNvSpPr>
              <a:spLocks/>
            </p:cNvSpPr>
            <p:nvPr/>
          </p:nvSpPr>
          <p:spPr>
            <a:xfrm>
              <a:off x="8458835" y="2270760"/>
              <a:ext cx="2304415" cy="272351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3" name="Group 5"/>
          <p:cNvGrpSpPr>
            <a:grpSpLocks/>
          </p:cNvGrpSpPr>
          <p:nvPr/>
        </p:nvGrpSpPr>
        <p:grpSpPr>
          <a:xfrm>
            <a:off x="4986655" y="2259330"/>
            <a:ext cx="2304415" cy="2723515"/>
            <a:chOff x="4986655" y="2259330"/>
            <a:chExt cx="2304415" cy="2723515"/>
          </a:xfrm>
        </p:grpSpPr>
        <p:sp>
          <p:nvSpPr>
            <p:cNvPr id="14" name="Rect 0"/>
            <p:cNvSpPr>
              <a:spLocks/>
            </p:cNvSpPr>
            <p:nvPr/>
          </p:nvSpPr>
          <p:spPr>
            <a:xfrm>
              <a:off x="4986655" y="2259330"/>
              <a:ext cx="2304415" cy="272351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>
              <a:off x="4986655" y="2259330"/>
              <a:ext cx="2304415" cy="2723515"/>
            </a:xfrm>
            <a:prstGeom prst="roundRect">
              <a:avLst>
                <a:gd name="adj" fmla="val 4394"/>
              </a:avLst>
            </a:prstGeom>
            <a:gradFill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2700000" scaled="1"/>
            </a:gra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0000">
            <a:off x="8693785" y="1565910"/>
            <a:ext cx="2501900" cy="2501900"/>
          </a:xfrm>
          <a:prstGeom prst="rect">
            <a:avLst/>
          </a:prstGeom>
          <a:noFill/>
          <a:effectLst>
            <a:outerShdw blurRad="254000" dist="190500" dir="4200000" sx="104000" sy="104000" algn="tl" rotWithShape="0">
              <a:srgbClr val="000000">
                <a:alpha val="20000"/>
              </a:srgbClr>
            </a:outerShdw>
          </a:effectLst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0000">
            <a:off x="1395730" y="1429385"/>
            <a:ext cx="3292475" cy="2469515"/>
          </a:xfrm>
          <a:prstGeom prst="rect">
            <a:avLst/>
          </a:prstGeom>
          <a:noFill/>
          <a:effectLst>
            <a:outerShdw blurRad="254000" dist="190500" dir="4200000" sx="104000" sy="104000" algn="tl" rotWithShape="0">
              <a:srgbClr val="000000">
                <a:alpha val="20000"/>
              </a:srgbClr>
            </a:outerShdw>
          </a:effectLst>
        </p:spPr>
      </p:pic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80000">
            <a:off x="5301615" y="1795145"/>
            <a:ext cx="2343150" cy="1922145"/>
          </a:xfrm>
          <a:prstGeom prst="rect">
            <a:avLst/>
          </a:prstGeom>
          <a:noFill/>
          <a:effectLst>
            <a:outerShdw blurRad="254000" dist="190500" dir="4200000" sx="104000" sy="104000" algn="tl" rotWithShape="0">
              <a:srgbClr val="000000">
                <a:alpha val="20000"/>
              </a:srgbClr>
            </a:outerShdw>
          </a:effectLst>
        </p:spPr>
      </p:pic>
      <p:sp>
        <p:nvSpPr>
          <p:cNvPr id="22" name="Rect 0"/>
          <p:cNvSpPr txBox="1">
            <a:spLocks/>
          </p:cNvSpPr>
          <p:nvPr/>
        </p:nvSpPr>
        <p:spPr>
          <a:xfrm>
            <a:off x="1127125" y="5226050"/>
            <a:ext cx="2910840" cy="5549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맞춤형 정보 제공으로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소비자의 구매 결정을 지원하고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보급 확대에 기여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653540" y="4133215"/>
            <a:ext cx="1128395" cy="73850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4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전기차</a:t>
            </a:r>
            <a:endParaRPr lang="ko-KR" altLang="en-US" sz="2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lang="ko-KR" sz="24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구매 촉진</a:t>
            </a:r>
            <a:endParaRPr lang="ko-KR" altLang="en-US" sz="2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8155940" y="5225415"/>
            <a:ext cx="2910840" cy="37020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관련 기업과의 협업 및 사용자 커뮤니티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활성화로 산업 전반의 성장 도모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8689340" y="4130675"/>
            <a:ext cx="1393190" cy="73850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4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전기차 산업</a:t>
            </a:r>
            <a:endParaRPr lang="ko-KR" altLang="en-US" sz="2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lang="ko-KR" sz="24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활성화</a:t>
            </a:r>
            <a:endParaRPr lang="ko-KR" altLang="en-US" sz="2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683760" y="5225415"/>
            <a:ext cx="2910840" cy="5549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사용자 통계 데이터를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딜러 및 제조사에 제공하여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새로운 수익 모델 구축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5223510" y="4130675"/>
            <a:ext cx="1391920" cy="73850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4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</a:rPr>
              <a:t>데이터 기반</a:t>
            </a:r>
            <a:endParaRPr lang="ko-KR" altLang="en-US" sz="2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lang="ko-KR" sz="24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</a:rPr>
              <a:t>수익 창출</a:t>
            </a:r>
            <a:endParaRPr lang="ko-KR" altLang="en-US" sz="2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8" name="텍스트 상자 100"/>
          <p:cNvSpPr txBox="1">
            <a:spLocks/>
          </p:cNvSpPr>
          <p:nvPr/>
        </p:nvSpPr>
        <p:spPr>
          <a:xfrm>
            <a:off x="1136650" y="736600"/>
            <a:ext cx="110172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프로젝트 개요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9" name="텍스트 상자 101"/>
          <p:cNvSpPr txBox="1">
            <a:spLocks/>
          </p:cNvSpPr>
          <p:nvPr/>
        </p:nvSpPr>
        <p:spPr>
          <a:xfrm>
            <a:off x="1127125" y="1007110"/>
            <a:ext cx="294005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기대효과 및 활용방안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/>
          </p:cNvGrpSpPr>
          <p:nvPr/>
        </p:nvGrpSpPr>
        <p:grpSpPr>
          <a:xfrm>
            <a:off x="-2513330" y="730885"/>
            <a:ext cx="8128635" cy="5396230"/>
            <a:chOff x="-2513330" y="730885"/>
            <a:chExt cx="8128635" cy="5396230"/>
          </a:xfrm>
        </p:grpSpPr>
        <p:sp>
          <p:nvSpPr>
            <p:cNvPr id="3" name="Rect 0"/>
            <p:cNvSpPr txBox="1">
              <a:spLocks/>
            </p:cNvSpPr>
            <p:nvPr/>
          </p:nvSpPr>
          <p:spPr>
            <a:xfrm>
              <a:off x="-2513330" y="730885"/>
              <a:ext cx="8128635" cy="5396230"/>
            </a:xfrm>
            <a:custGeom>
              <a:avLst/>
              <a:gdLst>
                <a:gd name="TX0" fmla="*/ 1964360 w 8127960"/>
                <a:gd name="TY0" fmla="*/ 1001067 h 5395694"/>
                <a:gd name="TX1" fmla="*/ 1325314 w 8127960"/>
                <a:gd name="TY1" fmla="*/ 1429197 h 5395694"/>
                <a:gd name="TX2" fmla="*/ 1082917 w 8127960"/>
                <a:gd name="TY2" fmla="*/ 2700994 h 5395694"/>
                <a:gd name="TX3" fmla="*/ 1325314 w 8127960"/>
                <a:gd name="TY3" fmla="*/ 3966496 h 5395694"/>
                <a:gd name="TX4" fmla="*/ 1964360 w 8127960"/>
                <a:gd name="TY4" fmla="*/ 4394625 h 5395694"/>
                <a:gd name="TX5" fmla="*/ 2603406 w 8127960"/>
                <a:gd name="TY5" fmla="*/ 3966496 h 5395694"/>
                <a:gd name="TX6" fmla="*/ 2845803 w 8127960"/>
                <a:gd name="TY6" fmla="*/ 2700994 h 5395694"/>
                <a:gd name="TX7" fmla="*/ 2603406 w 8127960"/>
                <a:gd name="TY7" fmla="*/ 1429197 h 5395694"/>
                <a:gd name="TX8" fmla="*/ 1964360 w 8127960"/>
                <a:gd name="TY8" fmla="*/ 1001067 h 5395694"/>
                <a:gd name="TX10" fmla="*/ 6195080 w 8127960"/>
                <a:gd name="TY10" fmla="*/ 0 h 5395694"/>
                <a:gd name="TX11" fmla="*/ 7174111 w 8127960"/>
                <a:gd name="TY11" fmla="*/ 207768 h 5395694"/>
                <a:gd name="TX12" fmla="*/ 7806861 w 8127960"/>
                <a:gd name="TY12" fmla="*/ 780707 h 5395694"/>
                <a:gd name="TX13" fmla="*/ 8027223 w 8127960"/>
                <a:gd name="TY13" fmla="*/ 1611782 h 5395694"/>
                <a:gd name="TX14" fmla="*/ 7923338 w 8127960"/>
                <a:gd name="TY14" fmla="*/ 2150092 h 5395694"/>
                <a:gd name="TX15" fmla="*/ 7570760 w 8127960"/>
                <a:gd name="TY15" fmla="*/ 2741919 h 5395694"/>
                <a:gd name="TX16" fmla="*/ 6868754 w 8127960"/>
                <a:gd name="TY16" fmla="*/ 3538366 h 5395694"/>
                <a:gd name="TX17" fmla="*/ 6132119 w 8127960"/>
                <a:gd name="TY17" fmla="*/ 4300184 h 5395694"/>
                <a:gd name="TX18" fmla="*/ 8127959 w 8127960"/>
                <a:gd name="TY18" fmla="*/ 4300184 h 5395694"/>
                <a:gd name="TX19" fmla="*/ 8127959 w 8127960"/>
                <a:gd name="TY19" fmla="*/ 5269772 h 5395694"/>
                <a:gd name="TX20" fmla="*/ 4457376 w 8127960"/>
                <a:gd name="TY20" fmla="*/ 5269772 h 5395694"/>
                <a:gd name="TX21" fmla="*/ 4457376 w 8127960"/>
                <a:gd name="TY21" fmla="*/ 4614986 h 5395694"/>
                <a:gd name="TX22" fmla="*/ 6138415 w 8127960"/>
                <a:gd name="TY22" fmla="*/ 2883579 h 5395694"/>
                <a:gd name="TX23" fmla="*/ 6736537 w 8127960"/>
                <a:gd name="TY23" fmla="*/ 2150092 h 5395694"/>
                <a:gd name="TX24" fmla="*/ 6900234 w 8127960"/>
                <a:gd name="TY24" fmla="*/ 1624374 h 5395694"/>
                <a:gd name="TX25" fmla="*/ 6727093 w 8127960"/>
                <a:gd name="TY25" fmla="*/ 1161616 h 5395694"/>
                <a:gd name="TX26" fmla="*/ 6195080 w 8127960"/>
                <a:gd name="TY26" fmla="*/ 994772 h 5395694"/>
                <a:gd name="TX27" fmla="*/ 5669361 w 8127960"/>
                <a:gd name="TY27" fmla="*/ 1221428 h 5395694"/>
                <a:gd name="TX28" fmla="*/ 5477333 w 8127960"/>
                <a:gd name="TY28" fmla="*/ 1762887 h 5395694"/>
                <a:gd name="TX29" fmla="*/ 4350344 w 8127960"/>
                <a:gd name="TY29" fmla="*/ 1762887 h 5395694"/>
                <a:gd name="TX30" fmla="*/ 4586445 w 8127960"/>
                <a:gd name="TY30" fmla="*/ 862555 h 5395694"/>
                <a:gd name="TX31" fmla="*/ 5241232 w 8127960"/>
                <a:gd name="TY31" fmla="*/ 229804 h 5395694"/>
                <a:gd name="TX32" fmla="*/ 6195080 w 8127960"/>
                <a:gd name="TY32" fmla="*/ 0 h 5395694"/>
                <a:gd name="TX34" fmla="*/ 1964360 w 8127960"/>
                <a:gd name="TY34" fmla="*/ 0 h 5395694"/>
                <a:gd name="TX35" fmla="*/ 2981168 w 8127960"/>
                <a:gd name="TY35" fmla="*/ 305357 h 5395694"/>
                <a:gd name="TX36" fmla="*/ 3676879 w 8127960"/>
                <a:gd name="TY36" fmla="*/ 1218280 h 5395694"/>
                <a:gd name="TX37" fmla="*/ 3928720 w 8127960"/>
                <a:gd name="TY37" fmla="*/ 2700994 h 5395694"/>
                <a:gd name="TX38" fmla="*/ 3676879 w 8127960"/>
                <a:gd name="TY38" fmla="*/ 4180560 h 5395694"/>
                <a:gd name="TX39" fmla="*/ 2981168 w 8127960"/>
                <a:gd name="TY39" fmla="*/ 5090336 h 5395694"/>
                <a:gd name="TX40" fmla="*/ 1964360 w 8127960"/>
                <a:gd name="TY40" fmla="*/ 5395693 h 5395694"/>
                <a:gd name="TX41" fmla="*/ 947552 w 8127960"/>
                <a:gd name="TY41" fmla="*/ 5090336 h 5395694"/>
                <a:gd name="TX42" fmla="*/ 251841 w 8127960"/>
                <a:gd name="TY42" fmla="*/ 4180560 h 5395694"/>
                <a:gd name="TX43" fmla="*/ 0 w 8127960"/>
                <a:gd name="TY43" fmla="*/ 2700994 h 5395694"/>
                <a:gd name="TX44" fmla="*/ 251841 w 8127960"/>
                <a:gd name="TY44" fmla="*/ 1218280 h 5395694"/>
                <a:gd name="TX45" fmla="*/ 947552 w 8127960"/>
                <a:gd name="TY45" fmla="*/ 305357 h 5395694"/>
                <a:gd name="TX46" fmla="*/ 1964360 w 8127960"/>
                <a:gd name="TY46" fmla="*/ 0 h 53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8127960" h="5395694">
                  <a:moveTo>
                    <a:pt x="1964360" y="1001067"/>
                  </a:moveTo>
                  <a:cubicBezTo>
                    <a:pt x="1699927" y="1001067"/>
                    <a:pt x="1486912" y="1143778"/>
                    <a:pt x="1325314" y="1429197"/>
                  </a:cubicBezTo>
                  <a:cubicBezTo>
                    <a:pt x="1163716" y="1714617"/>
                    <a:pt x="1082917" y="2138549"/>
                    <a:pt x="1082917" y="2700994"/>
                  </a:cubicBezTo>
                  <a:cubicBezTo>
                    <a:pt x="1082917" y="3259242"/>
                    <a:pt x="1163716" y="3681076"/>
                    <a:pt x="1325314" y="3966496"/>
                  </a:cubicBezTo>
                  <a:cubicBezTo>
                    <a:pt x="1486912" y="4251915"/>
                    <a:pt x="1699927" y="4394625"/>
                    <a:pt x="1964360" y="4394625"/>
                  </a:cubicBezTo>
                  <a:cubicBezTo>
                    <a:pt x="2228793" y="4394625"/>
                    <a:pt x="2441809" y="4251915"/>
                    <a:pt x="2603406" y="3966496"/>
                  </a:cubicBezTo>
                  <a:cubicBezTo>
                    <a:pt x="2765004" y="3681076"/>
                    <a:pt x="2845803" y="3259242"/>
                    <a:pt x="2845803" y="2700994"/>
                  </a:cubicBezTo>
                  <a:cubicBezTo>
                    <a:pt x="2845803" y="2138549"/>
                    <a:pt x="2765004" y="1714617"/>
                    <a:pt x="2603406" y="1429197"/>
                  </a:cubicBezTo>
                  <a:cubicBezTo>
                    <a:pt x="2441809" y="1143778"/>
                    <a:pt x="2228793" y="1001067"/>
                    <a:pt x="1964360" y="1001067"/>
                  </a:cubicBezTo>
                  <a:close/>
                  <a:moveTo>
                    <a:pt x="6195080" y="0"/>
                  </a:moveTo>
                  <a:cubicBezTo>
                    <a:pt x="6572840" y="0"/>
                    <a:pt x="6899185" y="69256"/>
                    <a:pt x="7174111" y="207768"/>
                  </a:cubicBezTo>
                  <a:cubicBezTo>
                    <a:pt x="7449038" y="346281"/>
                    <a:pt x="7659955" y="537260"/>
                    <a:pt x="7806861" y="780707"/>
                  </a:cubicBezTo>
                  <a:cubicBezTo>
                    <a:pt x="7953768" y="1024153"/>
                    <a:pt x="8027223" y="1301178"/>
                    <a:pt x="8027223" y="1611782"/>
                  </a:cubicBezTo>
                  <a:cubicBezTo>
                    <a:pt x="8027223" y="1796466"/>
                    <a:pt x="7992594" y="1975902"/>
                    <a:pt x="7923338" y="2150092"/>
                  </a:cubicBezTo>
                  <a:cubicBezTo>
                    <a:pt x="7854081" y="2324283"/>
                    <a:pt x="7736555" y="2521558"/>
                    <a:pt x="7570760" y="2741919"/>
                  </a:cubicBezTo>
                  <a:cubicBezTo>
                    <a:pt x="7404965" y="2962280"/>
                    <a:pt x="7170963" y="3227762"/>
                    <a:pt x="6868754" y="3538366"/>
                  </a:cubicBezTo>
                  <a:lnTo>
                    <a:pt x="6132119" y="4300184"/>
                  </a:lnTo>
                  <a:lnTo>
                    <a:pt x="8127959" y="4300184"/>
                  </a:lnTo>
                  <a:lnTo>
                    <a:pt x="8127959" y="5269772"/>
                  </a:lnTo>
                  <a:lnTo>
                    <a:pt x="4457376" y="5269772"/>
                  </a:lnTo>
                  <a:lnTo>
                    <a:pt x="4457376" y="4614986"/>
                  </a:lnTo>
                  <a:lnTo>
                    <a:pt x="6138415" y="2883579"/>
                  </a:lnTo>
                  <a:cubicBezTo>
                    <a:pt x="6428032" y="2585567"/>
                    <a:pt x="6627407" y="2341072"/>
                    <a:pt x="6736537" y="2150092"/>
                  </a:cubicBezTo>
                  <a:cubicBezTo>
                    <a:pt x="6845668" y="1959112"/>
                    <a:pt x="6900234" y="1783873"/>
                    <a:pt x="6900234" y="1624374"/>
                  </a:cubicBezTo>
                  <a:cubicBezTo>
                    <a:pt x="6900234" y="1427099"/>
                    <a:pt x="6842520" y="1272846"/>
                    <a:pt x="6727093" y="1161616"/>
                  </a:cubicBezTo>
                  <a:cubicBezTo>
                    <a:pt x="6611666" y="1050386"/>
                    <a:pt x="6434328" y="994772"/>
                    <a:pt x="6195080" y="994772"/>
                  </a:cubicBezTo>
                  <a:cubicBezTo>
                    <a:pt x="5972619" y="994772"/>
                    <a:pt x="5797380" y="1070324"/>
                    <a:pt x="5669361" y="1221428"/>
                  </a:cubicBezTo>
                  <a:cubicBezTo>
                    <a:pt x="5541342" y="1372533"/>
                    <a:pt x="5477333" y="1553019"/>
                    <a:pt x="5477333" y="1762887"/>
                  </a:cubicBezTo>
                  <a:lnTo>
                    <a:pt x="4350344" y="1762887"/>
                  </a:lnTo>
                  <a:cubicBezTo>
                    <a:pt x="4350344" y="1431296"/>
                    <a:pt x="4429044" y="1131186"/>
                    <a:pt x="4586445" y="862555"/>
                  </a:cubicBezTo>
                  <a:cubicBezTo>
                    <a:pt x="4743846" y="593924"/>
                    <a:pt x="4962108" y="383008"/>
                    <a:pt x="5241232" y="229804"/>
                  </a:cubicBezTo>
                  <a:cubicBezTo>
                    <a:pt x="5520355" y="76601"/>
                    <a:pt x="5838304" y="0"/>
                    <a:pt x="6195080" y="0"/>
                  </a:cubicBezTo>
                  <a:close/>
                  <a:moveTo>
                    <a:pt x="1964360" y="0"/>
                  </a:moveTo>
                  <a:cubicBezTo>
                    <a:pt x="2346320" y="0"/>
                    <a:pt x="2685255" y="101785"/>
                    <a:pt x="2981168" y="305357"/>
                  </a:cubicBezTo>
                  <a:cubicBezTo>
                    <a:pt x="3277082" y="508928"/>
                    <a:pt x="3508985" y="813236"/>
                    <a:pt x="3676879" y="1218280"/>
                  </a:cubicBezTo>
                  <a:cubicBezTo>
                    <a:pt x="3844773" y="1623325"/>
                    <a:pt x="3928720" y="2117563"/>
                    <a:pt x="3928720" y="2700994"/>
                  </a:cubicBezTo>
                  <a:cubicBezTo>
                    <a:pt x="3928720" y="3284426"/>
                    <a:pt x="3844773" y="3777615"/>
                    <a:pt x="3676879" y="4180560"/>
                  </a:cubicBezTo>
                  <a:cubicBezTo>
                    <a:pt x="3508985" y="4583506"/>
                    <a:pt x="3277082" y="4886764"/>
                    <a:pt x="2981168" y="5090336"/>
                  </a:cubicBezTo>
                  <a:cubicBezTo>
                    <a:pt x="2685255" y="5293907"/>
                    <a:pt x="2346320" y="5395693"/>
                    <a:pt x="1964360" y="5395693"/>
                  </a:cubicBezTo>
                  <a:cubicBezTo>
                    <a:pt x="1582401" y="5395693"/>
                    <a:pt x="1243465" y="5293907"/>
                    <a:pt x="947552" y="5090336"/>
                  </a:cubicBezTo>
                  <a:cubicBezTo>
                    <a:pt x="651639" y="4886764"/>
                    <a:pt x="419735" y="4583506"/>
                    <a:pt x="251841" y="4180560"/>
                  </a:cubicBezTo>
                  <a:cubicBezTo>
                    <a:pt x="83947" y="3777615"/>
                    <a:pt x="0" y="3284426"/>
                    <a:pt x="0" y="2700994"/>
                  </a:cubicBezTo>
                  <a:cubicBezTo>
                    <a:pt x="0" y="2117563"/>
                    <a:pt x="83947" y="1623325"/>
                    <a:pt x="251841" y="1218280"/>
                  </a:cubicBezTo>
                  <a:cubicBezTo>
                    <a:pt x="419735" y="813236"/>
                    <a:pt x="651639" y="508928"/>
                    <a:pt x="947552" y="305357"/>
                  </a:cubicBezTo>
                  <a:cubicBezTo>
                    <a:pt x="1243465" y="101785"/>
                    <a:pt x="1582401" y="0"/>
                    <a:pt x="1964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647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5" name="Rect 0"/>
            <p:cNvSpPr txBox="1">
              <a:spLocks/>
            </p:cNvSpPr>
            <p:nvPr/>
          </p:nvSpPr>
          <p:spPr>
            <a:xfrm>
              <a:off x="-2513330" y="730885"/>
              <a:ext cx="8128635" cy="5396230"/>
            </a:xfrm>
            <a:custGeom>
              <a:avLst/>
              <a:gdLst>
                <a:gd name="TX0" fmla="*/ 1964360 w 8127960"/>
                <a:gd name="TY0" fmla="*/ 1001067 h 5395694"/>
                <a:gd name="TX1" fmla="*/ 1325314 w 8127960"/>
                <a:gd name="TY1" fmla="*/ 1429197 h 5395694"/>
                <a:gd name="TX2" fmla="*/ 1082917 w 8127960"/>
                <a:gd name="TY2" fmla="*/ 2700994 h 5395694"/>
                <a:gd name="TX3" fmla="*/ 1325314 w 8127960"/>
                <a:gd name="TY3" fmla="*/ 3966496 h 5395694"/>
                <a:gd name="TX4" fmla="*/ 1964360 w 8127960"/>
                <a:gd name="TY4" fmla="*/ 4394625 h 5395694"/>
                <a:gd name="TX5" fmla="*/ 2603406 w 8127960"/>
                <a:gd name="TY5" fmla="*/ 3966496 h 5395694"/>
                <a:gd name="TX6" fmla="*/ 2845803 w 8127960"/>
                <a:gd name="TY6" fmla="*/ 2700994 h 5395694"/>
                <a:gd name="TX7" fmla="*/ 2603406 w 8127960"/>
                <a:gd name="TY7" fmla="*/ 1429197 h 5395694"/>
                <a:gd name="TX8" fmla="*/ 1964360 w 8127960"/>
                <a:gd name="TY8" fmla="*/ 1001067 h 5395694"/>
                <a:gd name="TX10" fmla="*/ 6195080 w 8127960"/>
                <a:gd name="TY10" fmla="*/ 0 h 5395694"/>
                <a:gd name="TX11" fmla="*/ 7174111 w 8127960"/>
                <a:gd name="TY11" fmla="*/ 207768 h 5395694"/>
                <a:gd name="TX12" fmla="*/ 7806861 w 8127960"/>
                <a:gd name="TY12" fmla="*/ 780707 h 5395694"/>
                <a:gd name="TX13" fmla="*/ 8027223 w 8127960"/>
                <a:gd name="TY13" fmla="*/ 1611782 h 5395694"/>
                <a:gd name="TX14" fmla="*/ 7923338 w 8127960"/>
                <a:gd name="TY14" fmla="*/ 2150092 h 5395694"/>
                <a:gd name="TX15" fmla="*/ 7570760 w 8127960"/>
                <a:gd name="TY15" fmla="*/ 2741919 h 5395694"/>
                <a:gd name="TX16" fmla="*/ 6868754 w 8127960"/>
                <a:gd name="TY16" fmla="*/ 3538366 h 5395694"/>
                <a:gd name="TX17" fmla="*/ 6132119 w 8127960"/>
                <a:gd name="TY17" fmla="*/ 4300184 h 5395694"/>
                <a:gd name="TX18" fmla="*/ 8127959 w 8127960"/>
                <a:gd name="TY18" fmla="*/ 4300184 h 5395694"/>
                <a:gd name="TX19" fmla="*/ 8127959 w 8127960"/>
                <a:gd name="TY19" fmla="*/ 5269772 h 5395694"/>
                <a:gd name="TX20" fmla="*/ 4457376 w 8127960"/>
                <a:gd name="TY20" fmla="*/ 5269772 h 5395694"/>
                <a:gd name="TX21" fmla="*/ 4457376 w 8127960"/>
                <a:gd name="TY21" fmla="*/ 4614986 h 5395694"/>
                <a:gd name="TX22" fmla="*/ 6138415 w 8127960"/>
                <a:gd name="TY22" fmla="*/ 2883579 h 5395694"/>
                <a:gd name="TX23" fmla="*/ 6736537 w 8127960"/>
                <a:gd name="TY23" fmla="*/ 2150092 h 5395694"/>
                <a:gd name="TX24" fmla="*/ 6900234 w 8127960"/>
                <a:gd name="TY24" fmla="*/ 1624374 h 5395694"/>
                <a:gd name="TX25" fmla="*/ 6727093 w 8127960"/>
                <a:gd name="TY25" fmla="*/ 1161616 h 5395694"/>
                <a:gd name="TX26" fmla="*/ 6195080 w 8127960"/>
                <a:gd name="TY26" fmla="*/ 994772 h 5395694"/>
                <a:gd name="TX27" fmla="*/ 5669361 w 8127960"/>
                <a:gd name="TY27" fmla="*/ 1221428 h 5395694"/>
                <a:gd name="TX28" fmla="*/ 5477333 w 8127960"/>
                <a:gd name="TY28" fmla="*/ 1762887 h 5395694"/>
                <a:gd name="TX29" fmla="*/ 4350344 w 8127960"/>
                <a:gd name="TY29" fmla="*/ 1762887 h 5395694"/>
                <a:gd name="TX30" fmla="*/ 4586445 w 8127960"/>
                <a:gd name="TY30" fmla="*/ 862555 h 5395694"/>
                <a:gd name="TX31" fmla="*/ 5241232 w 8127960"/>
                <a:gd name="TY31" fmla="*/ 229804 h 5395694"/>
                <a:gd name="TX32" fmla="*/ 6195080 w 8127960"/>
                <a:gd name="TY32" fmla="*/ 0 h 5395694"/>
                <a:gd name="TX34" fmla="*/ 1964360 w 8127960"/>
                <a:gd name="TY34" fmla="*/ 0 h 5395694"/>
                <a:gd name="TX35" fmla="*/ 2981168 w 8127960"/>
                <a:gd name="TY35" fmla="*/ 305357 h 5395694"/>
                <a:gd name="TX36" fmla="*/ 3676879 w 8127960"/>
                <a:gd name="TY36" fmla="*/ 1218280 h 5395694"/>
                <a:gd name="TX37" fmla="*/ 3928720 w 8127960"/>
                <a:gd name="TY37" fmla="*/ 2700994 h 5395694"/>
                <a:gd name="TX38" fmla="*/ 3676879 w 8127960"/>
                <a:gd name="TY38" fmla="*/ 4180560 h 5395694"/>
                <a:gd name="TX39" fmla="*/ 2981168 w 8127960"/>
                <a:gd name="TY39" fmla="*/ 5090336 h 5395694"/>
                <a:gd name="TX40" fmla="*/ 1964360 w 8127960"/>
                <a:gd name="TY40" fmla="*/ 5395693 h 5395694"/>
                <a:gd name="TX41" fmla="*/ 947552 w 8127960"/>
                <a:gd name="TY41" fmla="*/ 5090336 h 5395694"/>
                <a:gd name="TX42" fmla="*/ 251841 w 8127960"/>
                <a:gd name="TY42" fmla="*/ 4180560 h 5395694"/>
                <a:gd name="TX43" fmla="*/ 0 w 8127960"/>
                <a:gd name="TY43" fmla="*/ 2700994 h 5395694"/>
                <a:gd name="TX44" fmla="*/ 251841 w 8127960"/>
                <a:gd name="TY44" fmla="*/ 1218280 h 5395694"/>
                <a:gd name="TX45" fmla="*/ 947552 w 8127960"/>
                <a:gd name="TY45" fmla="*/ 305357 h 5395694"/>
                <a:gd name="TX46" fmla="*/ 1964360 w 8127960"/>
                <a:gd name="TY46" fmla="*/ 0 h 53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8127960" h="5395694">
                  <a:moveTo>
                    <a:pt x="1964360" y="1001067"/>
                  </a:moveTo>
                  <a:cubicBezTo>
                    <a:pt x="1699927" y="1001067"/>
                    <a:pt x="1486912" y="1143778"/>
                    <a:pt x="1325314" y="1429197"/>
                  </a:cubicBezTo>
                  <a:cubicBezTo>
                    <a:pt x="1163716" y="1714617"/>
                    <a:pt x="1082917" y="2138549"/>
                    <a:pt x="1082917" y="2700994"/>
                  </a:cubicBezTo>
                  <a:cubicBezTo>
                    <a:pt x="1082917" y="3259242"/>
                    <a:pt x="1163716" y="3681076"/>
                    <a:pt x="1325314" y="3966496"/>
                  </a:cubicBezTo>
                  <a:cubicBezTo>
                    <a:pt x="1486912" y="4251915"/>
                    <a:pt x="1699927" y="4394625"/>
                    <a:pt x="1964360" y="4394625"/>
                  </a:cubicBezTo>
                  <a:cubicBezTo>
                    <a:pt x="2228793" y="4394625"/>
                    <a:pt x="2441809" y="4251915"/>
                    <a:pt x="2603406" y="3966496"/>
                  </a:cubicBezTo>
                  <a:cubicBezTo>
                    <a:pt x="2765004" y="3681076"/>
                    <a:pt x="2845803" y="3259242"/>
                    <a:pt x="2845803" y="2700994"/>
                  </a:cubicBezTo>
                  <a:cubicBezTo>
                    <a:pt x="2845803" y="2138549"/>
                    <a:pt x="2765004" y="1714617"/>
                    <a:pt x="2603406" y="1429197"/>
                  </a:cubicBezTo>
                  <a:cubicBezTo>
                    <a:pt x="2441809" y="1143778"/>
                    <a:pt x="2228793" y="1001067"/>
                    <a:pt x="1964360" y="1001067"/>
                  </a:cubicBezTo>
                  <a:close/>
                  <a:moveTo>
                    <a:pt x="6195080" y="0"/>
                  </a:moveTo>
                  <a:cubicBezTo>
                    <a:pt x="6572840" y="0"/>
                    <a:pt x="6899185" y="69256"/>
                    <a:pt x="7174111" y="207768"/>
                  </a:cubicBezTo>
                  <a:cubicBezTo>
                    <a:pt x="7449038" y="346281"/>
                    <a:pt x="7659955" y="537260"/>
                    <a:pt x="7806861" y="780707"/>
                  </a:cubicBezTo>
                  <a:cubicBezTo>
                    <a:pt x="7953768" y="1024153"/>
                    <a:pt x="8027223" y="1301178"/>
                    <a:pt x="8027223" y="1611782"/>
                  </a:cubicBezTo>
                  <a:cubicBezTo>
                    <a:pt x="8027223" y="1796466"/>
                    <a:pt x="7992594" y="1975902"/>
                    <a:pt x="7923338" y="2150092"/>
                  </a:cubicBezTo>
                  <a:cubicBezTo>
                    <a:pt x="7854081" y="2324283"/>
                    <a:pt x="7736555" y="2521558"/>
                    <a:pt x="7570760" y="2741919"/>
                  </a:cubicBezTo>
                  <a:cubicBezTo>
                    <a:pt x="7404965" y="2962280"/>
                    <a:pt x="7170963" y="3227762"/>
                    <a:pt x="6868754" y="3538366"/>
                  </a:cubicBezTo>
                  <a:lnTo>
                    <a:pt x="6132119" y="4300184"/>
                  </a:lnTo>
                  <a:lnTo>
                    <a:pt x="8127959" y="4300184"/>
                  </a:lnTo>
                  <a:lnTo>
                    <a:pt x="8127959" y="5269772"/>
                  </a:lnTo>
                  <a:lnTo>
                    <a:pt x="4457376" y="5269772"/>
                  </a:lnTo>
                  <a:lnTo>
                    <a:pt x="4457376" y="4614986"/>
                  </a:lnTo>
                  <a:lnTo>
                    <a:pt x="6138415" y="2883579"/>
                  </a:lnTo>
                  <a:cubicBezTo>
                    <a:pt x="6428032" y="2585567"/>
                    <a:pt x="6627407" y="2341072"/>
                    <a:pt x="6736537" y="2150092"/>
                  </a:cubicBezTo>
                  <a:cubicBezTo>
                    <a:pt x="6845668" y="1959112"/>
                    <a:pt x="6900234" y="1783873"/>
                    <a:pt x="6900234" y="1624374"/>
                  </a:cubicBezTo>
                  <a:cubicBezTo>
                    <a:pt x="6900234" y="1427099"/>
                    <a:pt x="6842520" y="1272846"/>
                    <a:pt x="6727093" y="1161616"/>
                  </a:cubicBezTo>
                  <a:cubicBezTo>
                    <a:pt x="6611666" y="1050386"/>
                    <a:pt x="6434328" y="994772"/>
                    <a:pt x="6195080" y="994772"/>
                  </a:cubicBezTo>
                  <a:cubicBezTo>
                    <a:pt x="5972619" y="994772"/>
                    <a:pt x="5797380" y="1070324"/>
                    <a:pt x="5669361" y="1221428"/>
                  </a:cubicBezTo>
                  <a:cubicBezTo>
                    <a:pt x="5541342" y="1372533"/>
                    <a:pt x="5477333" y="1553019"/>
                    <a:pt x="5477333" y="1762887"/>
                  </a:cubicBezTo>
                  <a:lnTo>
                    <a:pt x="4350344" y="1762887"/>
                  </a:lnTo>
                  <a:cubicBezTo>
                    <a:pt x="4350344" y="1431296"/>
                    <a:pt x="4429044" y="1131186"/>
                    <a:pt x="4586445" y="862555"/>
                  </a:cubicBezTo>
                  <a:cubicBezTo>
                    <a:pt x="4743846" y="593924"/>
                    <a:pt x="4962108" y="383008"/>
                    <a:pt x="5241232" y="229804"/>
                  </a:cubicBezTo>
                  <a:cubicBezTo>
                    <a:pt x="5520355" y="76601"/>
                    <a:pt x="5838304" y="0"/>
                    <a:pt x="6195080" y="0"/>
                  </a:cubicBezTo>
                  <a:close/>
                  <a:moveTo>
                    <a:pt x="1964360" y="0"/>
                  </a:moveTo>
                  <a:cubicBezTo>
                    <a:pt x="2346320" y="0"/>
                    <a:pt x="2685255" y="101785"/>
                    <a:pt x="2981168" y="305357"/>
                  </a:cubicBezTo>
                  <a:cubicBezTo>
                    <a:pt x="3277082" y="508928"/>
                    <a:pt x="3508985" y="813236"/>
                    <a:pt x="3676879" y="1218280"/>
                  </a:cubicBezTo>
                  <a:cubicBezTo>
                    <a:pt x="3844773" y="1623325"/>
                    <a:pt x="3928720" y="2117563"/>
                    <a:pt x="3928720" y="2700994"/>
                  </a:cubicBezTo>
                  <a:cubicBezTo>
                    <a:pt x="3928720" y="3284426"/>
                    <a:pt x="3844773" y="3777615"/>
                    <a:pt x="3676879" y="4180560"/>
                  </a:cubicBezTo>
                  <a:cubicBezTo>
                    <a:pt x="3508985" y="4583506"/>
                    <a:pt x="3277082" y="4886764"/>
                    <a:pt x="2981168" y="5090336"/>
                  </a:cubicBezTo>
                  <a:cubicBezTo>
                    <a:pt x="2685255" y="5293907"/>
                    <a:pt x="2346320" y="5395693"/>
                    <a:pt x="1964360" y="5395693"/>
                  </a:cubicBezTo>
                  <a:cubicBezTo>
                    <a:pt x="1582401" y="5395693"/>
                    <a:pt x="1243465" y="5293907"/>
                    <a:pt x="947552" y="5090336"/>
                  </a:cubicBezTo>
                  <a:cubicBezTo>
                    <a:pt x="651639" y="4886764"/>
                    <a:pt x="419735" y="4583506"/>
                    <a:pt x="251841" y="4180560"/>
                  </a:cubicBezTo>
                  <a:cubicBezTo>
                    <a:pt x="83947" y="3777615"/>
                    <a:pt x="0" y="3284426"/>
                    <a:pt x="0" y="2700994"/>
                  </a:cubicBezTo>
                  <a:cubicBezTo>
                    <a:pt x="0" y="2117563"/>
                    <a:pt x="83947" y="1623325"/>
                    <a:pt x="251841" y="1218280"/>
                  </a:cubicBezTo>
                  <a:cubicBezTo>
                    <a:pt x="419735" y="813236"/>
                    <a:pt x="651639" y="508928"/>
                    <a:pt x="947552" y="305357"/>
                  </a:cubicBezTo>
                  <a:cubicBezTo>
                    <a:pt x="1243465" y="101785"/>
                    <a:pt x="1582401" y="0"/>
                    <a:pt x="1964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76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/>
          <p:cNvSpPr txBox="1">
            <a:spLocks/>
          </p:cNvSpPr>
          <p:nvPr/>
        </p:nvSpPr>
        <p:spPr>
          <a:xfrm>
            <a:off x="7179310" y="2433955"/>
            <a:ext cx="3088640" cy="55435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600" b="0" i="0" strike="noStrike" cap="none" spc="-20"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수행 절차 및 방법</a:t>
            </a:r>
            <a:endParaRPr lang="ko-KR" altLang="en-US" sz="3600" b="0" i="0" strike="noStrike" cap="none"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solidFill>
            <a:schemeClr val="accent1"/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647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686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 flipH="1">
            <a:off x="7268845" y="4269740"/>
            <a:ext cx="3366770" cy="73977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b="0" i="0" strike="noStrike" cap="none" spc="-2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</a:t>
            </a:r>
            <a:r>
              <a:rPr lang="ko-KR" sz="1200" b="0" i="0" strike="noStrike" cap="none" spc="-2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개발 환경 및 일정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2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시스템 아키텍처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2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활용 데이터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2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ERD 설계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5"/>
          <p:cNvGrpSpPr>
            <a:grpSpLocks/>
          </p:cNvGrpSpPr>
          <p:nvPr/>
        </p:nvGrpSpPr>
        <p:grpSpPr>
          <a:xfrm>
            <a:off x="5418455" y="736600"/>
            <a:ext cx="1361440" cy="701675"/>
            <a:chOff x="5418455" y="736600"/>
            <a:chExt cx="1361440" cy="701675"/>
          </a:xfrm>
        </p:grpSpPr>
        <p:sp>
          <p:nvSpPr>
            <p:cNvPr id="2" name="텍스트 상자 102"/>
            <p:cNvSpPr txBox="1">
              <a:spLocks/>
            </p:cNvSpPr>
            <p:nvPr/>
          </p:nvSpPr>
          <p:spPr>
            <a:xfrm>
              <a:off x="5418455" y="736600"/>
              <a:ext cx="1361440" cy="24701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1600" spc="-2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latin typeface="페이퍼로지 5 Medium" charset="0"/>
                  <a:ea typeface="페이퍼로지 5 Medium" charset="0"/>
                </a:rPr>
                <a:t>수행 절차 및 방법</a:t>
              </a:r>
              <a:endParaRPr lang="ko-KR" altLang="en-US" sz="16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endParaRPr>
            </a:p>
          </p:txBody>
        </p:sp>
        <p:sp>
          <p:nvSpPr>
            <p:cNvPr id="3" name="텍스트 상자 103"/>
            <p:cNvSpPr txBox="1">
              <a:spLocks/>
            </p:cNvSpPr>
            <p:nvPr/>
          </p:nvSpPr>
          <p:spPr>
            <a:xfrm>
              <a:off x="5442585" y="1007110"/>
              <a:ext cx="1315720" cy="43116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lang="ko-KR" sz="2800" spc="-2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개발 환경</a:t>
              </a:r>
              <a:endParaRPr lang="ko-KR" altLang="en-US" sz="280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94" y="1734671"/>
            <a:ext cx="9246813" cy="46172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10800000">
            <a:off x="0" y="0"/>
            <a:ext cx="10354945" cy="2058670"/>
          </a:xfrm>
          <a:custGeom>
            <a:avLst/>
            <a:gdLst>
              <a:gd name="TX0" fmla="*/ 10353675 w 10353677"/>
              <a:gd name="TY0" fmla="*/ 2057401 h 2057403"/>
              <a:gd name="TX1" fmla="*/ 0 w 10353677"/>
              <a:gd name="TY1" fmla="*/ 2057401 h 2057403"/>
              <a:gd name="TX2" fmla="*/ 0 w 10353677"/>
              <a:gd name="TY2" fmla="*/ 297788 h 2057403"/>
              <a:gd name="TX3" fmla="*/ 297788 w 10353677"/>
              <a:gd name="TY3" fmla="*/ 0 h 2057403"/>
              <a:gd name="TX4" fmla="*/ 10353675 w 10353677"/>
              <a:gd name="TY4" fmla="*/ 0 h 20574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0353677" h="2057403">
                <a:moveTo>
                  <a:pt x="10353675" y="2057401"/>
                </a:moveTo>
                <a:lnTo>
                  <a:pt x="0" y="2057401"/>
                </a:lnTo>
                <a:lnTo>
                  <a:pt x="0" y="297788"/>
                </a:lnTo>
                <a:cubicBezTo>
                  <a:pt x="0" y="133324"/>
                  <a:pt x="133324" y="0"/>
                  <a:pt x="297788" y="0"/>
                </a:cubicBezTo>
                <a:lnTo>
                  <a:pt x="10353675" y="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258570" y="728980"/>
            <a:ext cx="1457960" cy="55181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3600" spc="-14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INDEX</a:t>
            </a:r>
            <a:endParaRPr lang="ko-KR" altLang="en-US" sz="3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grpSp>
        <p:nvGrpSpPr>
          <p:cNvPr id="26" name="그룹 1"/>
          <p:cNvGrpSpPr>
            <a:grpSpLocks/>
          </p:cNvGrpSpPr>
          <p:nvPr/>
        </p:nvGrpSpPr>
        <p:grpSpPr>
          <a:xfrm>
            <a:off x="2782570" y="3046095"/>
            <a:ext cx="1901190" cy="1737995"/>
            <a:chOff x="2782570" y="3046095"/>
            <a:chExt cx="1901190" cy="1737995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>
              <a:off x="2782570" y="3046095"/>
              <a:ext cx="1824355" cy="30797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01. </a:t>
              </a:r>
              <a:r>
                <a:rPr lang="ko-KR"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프로젝트 개요</a:t>
              </a:r>
              <a:endParaRPr lang="ko-KR" altLang="en-US" sz="200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endParaRPr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>
              <a:off x="3195955" y="3491865"/>
              <a:ext cx="1487805" cy="1292225"/>
            </a:xfrm>
            <a:prstGeom prst="rect">
              <a:avLst/>
            </a:prstGeom>
            <a:noFill/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프로젝트 소개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주제 선정 배경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벤치마킹 및 차별점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비즈니스 모델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기대효과 및 활용성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</p:txBody>
        </p:sp>
      </p:grpSp>
      <p:grpSp>
        <p:nvGrpSpPr>
          <p:cNvPr id="27" name="그룹 2"/>
          <p:cNvGrpSpPr>
            <a:grpSpLocks/>
          </p:cNvGrpSpPr>
          <p:nvPr/>
        </p:nvGrpSpPr>
        <p:grpSpPr>
          <a:xfrm>
            <a:off x="5671820" y="3046095"/>
            <a:ext cx="2146300" cy="1307465"/>
            <a:chOff x="5671820" y="3046095"/>
            <a:chExt cx="2146300" cy="1307465"/>
          </a:xfrm>
        </p:grpSpPr>
        <p:sp>
          <p:nvSpPr>
            <p:cNvPr id="18" name="Rect 0"/>
            <p:cNvSpPr txBox="1">
              <a:spLocks/>
            </p:cNvSpPr>
            <p:nvPr/>
          </p:nvSpPr>
          <p:spPr>
            <a:xfrm>
              <a:off x="5671820" y="3046095"/>
              <a:ext cx="2146300" cy="30797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02. </a:t>
              </a:r>
              <a:r>
                <a:rPr lang="ko-KR"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수행 절차 및 방법</a:t>
              </a:r>
              <a:endParaRPr lang="ko-KR" altLang="en-US" sz="200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endParaRPr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>
              <a:off x="6085205" y="3491865"/>
              <a:ext cx="1589405" cy="861695"/>
            </a:xfrm>
            <a:prstGeom prst="rect">
              <a:avLst/>
            </a:prstGeom>
            <a:noFill/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개발 환경 및 일정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시스템 아키텍처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활용 데이터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ERD 설계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</p:txBody>
        </p:sp>
      </p:grpSp>
      <p:grpSp>
        <p:nvGrpSpPr>
          <p:cNvPr id="30" name="그룹 13"/>
          <p:cNvGrpSpPr>
            <a:grpSpLocks/>
          </p:cNvGrpSpPr>
          <p:nvPr/>
        </p:nvGrpSpPr>
        <p:grpSpPr>
          <a:xfrm>
            <a:off x="8800465" y="3044190"/>
            <a:ext cx="2438400" cy="876935"/>
            <a:chOff x="8800465" y="3044190"/>
            <a:chExt cx="2438400" cy="876935"/>
          </a:xfrm>
        </p:grpSpPr>
        <p:sp>
          <p:nvSpPr>
            <p:cNvPr id="31" name="텍스트 상자 11"/>
            <p:cNvSpPr txBox="1">
              <a:spLocks/>
            </p:cNvSpPr>
            <p:nvPr/>
          </p:nvSpPr>
          <p:spPr>
            <a:xfrm>
              <a:off x="8800465" y="3044190"/>
              <a:ext cx="1664970" cy="30797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03.AI </a:t>
              </a:r>
              <a:r>
                <a:rPr lang="ko-KR"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모델 선정</a:t>
              </a:r>
              <a:endParaRPr lang="ko-KR" altLang="en-US" sz="200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endParaRPr>
            </a:p>
          </p:txBody>
        </p:sp>
        <p:sp>
          <p:nvSpPr>
            <p:cNvPr id="32" name="텍스트 상자 12"/>
            <p:cNvSpPr txBox="1">
              <a:spLocks/>
            </p:cNvSpPr>
            <p:nvPr/>
          </p:nvSpPr>
          <p:spPr>
            <a:xfrm>
              <a:off x="9213850" y="3489960"/>
              <a:ext cx="2025015" cy="43116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전기차 충전소 혼잡도 예측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내연기관차 주유비 가격 분석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</p:txBody>
        </p:sp>
      </p:grpSp>
      <p:grpSp>
        <p:nvGrpSpPr>
          <p:cNvPr id="28" name="그룹 3"/>
          <p:cNvGrpSpPr>
            <a:grpSpLocks/>
          </p:cNvGrpSpPr>
          <p:nvPr/>
        </p:nvGrpSpPr>
        <p:grpSpPr>
          <a:xfrm>
            <a:off x="2773680" y="5213985"/>
            <a:ext cx="2416810" cy="876935"/>
            <a:chOff x="2773680" y="5213985"/>
            <a:chExt cx="2416810" cy="876935"/>
          </a:xfrm>
        </p:grpSpPr>
        <p:sp>
          <p:nvSpPr>
            <p:cNvPr id="21" name="Rect 0"/>
            <p:cNvSpPr txBox="1">
              <a:spLocks/>
            </p:cNvSpPr>
            <p:nvPr/>
          </p:nvSpPr>
          <p:spPr>
            <a:xfrm>
              <a:off x="2773680" y="5213985"/>
              <a:ext cx="2366645" cy="30797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04. </a:t>
              </a:r>
              <a:r>
                <a:rPr lang="ko-KR"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시스템 설계 및 구현</a:t>
              </a:r>
              <a:endParaRPr lang="ko-KR" altLang="en-US" sz="200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endParaRPr>
            </a:p>
          </p:txBody>
        </p:sp>
        <p:sp>
          <p:nvSpPr>
            <p:cNvPr id="22" name="Rect 0"/>
            <p:cNvSpPr txBox="1">
              <a:spLocks/>
            </p:cNvSpPr>
            <p:nvPr/>
          </p:nvSpPr>
          <p:spPr>
            <a:xfrm>
              <a:off x="3187065" y="5659755"/>
              <a:ext cx="2003425" cy="431165"/>
            </a:xfrm>
            <a:prstGeom prst="rect">
              <a:avLst/>
            </a:prstGeom>
            <a:noFill/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주요 기능</a:t>
              </a: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시연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메뉴 구조도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</p:txBody>
        </p:sp>
      </p:grpSp>
      <p:grpSp>
        <p:nvGrpSpPr>
          <p:cNvPr id="29" name="그룹 4"/>
          <p:cNvGrpSpPr>
            <a:grpSpLocks/>
          </p:cNvGrpSpPr>
          <p:nvPr/>
        </p:nvGrpSpPr>
        <p:grpSpPr>
          <a:xfrm>
            <a:off x="5663565" y="5213985"/>
            <a:ext cx="1927225" cy="661670"/>
            <a:chOff x="5663565" y="5213985"/>
            <a:chExt cx="1927225" cy="661670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5663565" y="5213985"/>
              <a:ext cx="1927225" cy="307975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05. </a:t>
              </a:r>
              <a:r>
                <a:rPr lang="ko-KR" sz="2000" spc="-3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페이퍼로지 8 ExtraBold" charset="0"/>
                  <a:ea typeface="페이퍼로지 8 ExtraBold" charset="0"/>
                </a:rPr>
                <a:t>팀 구성 및 역할</a:t>
              </a:r>
              <a:endParaRPr lang="ko-KR" altLang="en-US" sz="200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6076950" y="5659755"/>
              <a:ext cx="737235" cy="215900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• </a:t>
              </a:r>
              <a:r>
                <a:rPr lang="ko-KR" sz="1400" spc="-3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페이퍼로지 5 Medium" charset="0"/>
                  <a:ea typeface="페이퍼로지 5 Medium" charset="0"/>
                </a:rPr>
                <a:t>팀원 소개</a:t>
              </a:r>
              <a:endParaRPr lang="ko-KR" altLang="en-US" sz="14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>
            <a:off x="721995" y="2609850"/>
            <a:ext cx="1684655" cy="21590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r>
              <a:rPr lang="ko-KR" sz="1400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주제 선정 및 자료 조사</a:t>
            </a:r>
            <a:endParaRPr lang="ko-KR" altLang="en-US" sz="1400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2670810" y="2590800"/>
            <a:ext cx="8837295" cy="21653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2894965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12.02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3609975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12.05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4324985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12.08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040630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200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12.</a:t>
            </a:r>
            <a:r>
              <a:rPr lang="ko-KR" sz="1200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12</a:t>
            </a:r>
            <a:endParaRPr lang="ko-KR" altLang="en-US" sz="1200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5755640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12.15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471285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12.20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7186295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12.25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7901305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12.30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8616315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01.05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9331960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01.10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047605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01.13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0762615" y="2227580"/>
            <a:ext cx="426085" cy="1854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200" b="0" i="0" strike="noStrike" cap="none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페이퍼로지 5 Medium" charset="0"/>
                <a:ea typeface="페이퍼로지 5 Medium" charset="0"/>
              </a:rPr>
              <a:t>01.16</a:t>
            </a:r>
            <a:endParaRPr lang="ko-KR" altLang="en-US" sz="1200" b="0" i="0" strike="noStrike" cap="none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928370" y="3100070"/>
            <a:ext cx="1477645" cy="2159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r>
              <a:rPr lang="ko-KR" sz="1400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요구사항 분석 및 설계</a:t>
            </a:r>
            <a:endParaRPr lang="ko-KR" altLang="en-US" sz="1400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2670810" y="3081020"/>
            <a:ext cx="8837295" cy="21653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609725" y="3590925"/>
            <a:ext cx="796290" cy="2159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r>
              <a:rPr lang="ko-KR" sz="1400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데이터 수집</a:t>
            </a:r>
            <a:endParaRPr lang="ko-KR" altLang="en-US" sz="1400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2670810" y="3561715"/>
            <a:ext cx="8837295" cy="21653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/>
        </p:nvSpPr>
        <p:spPr>
          <a:xfrm>
            <a:off x="614680" y="4081780"/>
            <a:ext cx="1791335" cy="2159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r>
              <a:rPr lang="ko-KR" sz="1400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데이터 전처리 및 DB 생성</a:t>
            </a:r>
            <a:endParaRPr lang="ko-KR" altLang="en-US" sz="1400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2670810" y="4062730"/>
            <a:ext cx="8837295" cy="21653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894080" y="4572635"/>
            <a:ext cx="1511935" cy="2159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r>
              <a:rPr lang="ko-KR" sz="1400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기능 정의 및 화면 설계</a:t>
            </a:r>
            <a:endParaRPr lang="ko-KR" altLang="en-US" sz="1400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2670810" y="4553585"/>
            <a:ext cx="8837295" cy="21653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1572895" y="5062855"/>
            <a:ext cx="833120" cy="2159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r>
              <a:rPr lang="ko-KR" sz="1400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각 기능 구현</a:t>
            </a:r>
            <a:endParaRPr lang="ko-KR" altLang="en-US" sz="1400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41" name="Rect 0"/>
          <p:cNvSpPr>
            <a:spLocks/>
          </p:cNvSpPr>
          <p:nvPr/>
        </p:nvSpPr>
        <p:spPr>
          <a:xfrm>
            <a:off x="2670810" y="5043805"/>
            <a:ext cx="8837295" cy="21653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554355" y="5553710"/>
            <a:ext cx="1851660" cy="2159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r>
              <a:rPr lang="ko-KR" sz="1400" spc="-30">
                <a:ln w="9525" cap="flat" cmpd="sng">
                  <a:solidFill>
                    <a:srgbClr val="0583F2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개선 사항 반영 및 발표 준비</a:t>
            </a:r>
            <a:endParaRPr lang="ko-KR" altLang="en-US" sz="1400">
              <a:ln w="9525" cap="flat" cmpd="sng">
                <a:solidFill>
                  <a:srgbClr val="0583F2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44" name="Rect 0"/>
          <p:cNvSpPr>
            <a:spLocks/>
          </p:cNvSpPr>
          <p:nvPr/>
        </p:nvSpPr>
        <p:spPr>
          <a:xfrm>
            <a:off x="2670810" y="5534660"/>
            <a:ext cx="8837295" cy="21653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73" name="텍스트 상자 115"/>
          <p:cNvSpPr txBox="1">
            <a:spLocks/>
          </p:cNvSpPr>
          <p:nvPr/>
        </p:nvSpPr>
        <p:spPr>
          <a:xfrm>
            <a:off x="5418455" y="736600"/>
            <a:ext cx="136144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수행 절차 및 방법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74" name="텍스트 상자 116"/>
          <p:cNvSpPr txBox="1">
            <a:spLocks/>
          </p:cNvSpPr>
          <p:nvPr/>
        </p:nvSpPr>
        <p:spPr>
          <a:xfrm>
            <a:off x="5442585" y="1007110"/>
            <a:ext cx="131508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개발 일정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75" name="도형 118"/>
          <p:cNvSpPr>
            <a:spLocks/>
          </p:cNvSpPr>
          <p:nvPr/>
        </p:nvSpPr>
        <p:spPr>
          <a:xfrm>
            <a:off x="2752725" y="2614930"/>
            <a:ext cx="720000" cy="1682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/>
          </a:gra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71755" rIns="91440" bIns="71755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900"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76" name="도형 119"/>
          <p:cNvSpPr>
            <a:spLocks/>
          </p:cNvSpPr>
          <p:nvPr/>
        </p:nvSpPr>
        <p:spPr>
          <a:xfrm>
            <a:off x="2752059" y="3105150"/>
            <a:ext cx="720000" cy="1682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/>
          </a:gra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71755" rIns="91440" bIns="71755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900"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77" name="도형 120"/>
          <p:cNvSpPr>
            <a:spLocks/>
          </p:cNvSpPr>
          <p:nvPr/>
        </p:nvSpPr>
        <p:spPr>
          <a:xfrm>
            <a:off x="3101043" y="3596005"/>
            <a:ext cx="2124000" cy="1682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/>
          </a:gra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71755" rIns="91440" bIns="71755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900"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78" name="도형 121"/>
          <p:cNvSpPr>
            <a:spLocks/>
          </p:cNvSpPr>
          <p:nvPr/>
        </p:nvSpPr>
        <p:spPr>
          <a:xfrm>
            <a:off x="3088900" y="4086860"/>
            <a:ext cx="2520000" cy="1682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/>
          </a:gra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71755" rIns="91440" bIns="71755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900"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79" name="도형 122"/>
          <p:cNvSpPr>
            <a:spLocks/>
          </p:cNvSpPr>
          <p:nvPr/>
        </p:nvSpPr>
        <p:spPr>
          <a:xfrm>
            <a:off x="3551967" y="4577080"/>
            <a:ext cx="2880000" cy="1682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/>
          </a:gra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71755" rIns="91440" bIns="71755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900"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80" name="도형 123"/>
          <p:cNvSpPr>
            <a:spLocks/>
          </p:cNvSpPr>
          <p:nvPr/>
        </p:nvSpPr>
        <p:spPr>
          <a:xfrm>
            <a:off x="5406804" y="5067935"/>
            <a:ext cx="4428000" cy="1682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/>
          </a:gra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71755" rIns="91440" bIns="71755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900"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81" name="도형 124"/>
          <p:cNvSpPr>
            <a:spLocks/>
          </p:cNvSpPr>
          <p:nvPr/>
        </p:nvSpPr>
        <p:spPr>
          <a:xfrm>
            <a:off x="9229121" y="5558790"/>
            <a:ext cx="2196000" cy="1682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/>
          </a:gra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71755" rIns="91440" bIns="71755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900"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27"/>
          <p:cNvSpPr txBox="1">
            <a:spLocks/>
          </p:cNvSpPr>
          <p:nvPr/>
        </p:nvSpPr>
        <p:spPr>
          <a:xfrm>
            <a:off x="5418455" y="736600"/>
            <a:ext cx="136144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수행 절차 및 방법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3" name="텍스트 상자 128"/>
          <p:cNvSpPr txBox="1">
            <a:spLocks/>
          </p:cNvSpPr>
          <p:nvPr/>
        </p:nvSpPr>
        <p:spPr>
          <a:xfrm>
            <a:off x="4978400" y="1007110"/>
            <a:ext cx="224409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시스템 아키텍처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24" y="1897467"/>
            <a:ext cx="9130553" cy="46081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5"/>
          <p:cNvGrpSpPr>
            <a:grpSpLocks/>
          </p:cNvGrpSpPr>
          <p:nvPr/>
        </p:nvGrpSpPr>
        <p:grpSpPr>
          <a:xfrm>
            <a:off x="4563110" y="1987550"/>
            <a:ext cx="3108325" cy="3674110"/>
            <a:chOff x="4563110" y="1987550"/>
            <a:chExt cx="3108325" cy="367411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4563110" y="1987550"/>
              <a:ext cx="3108960" cy="367474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11" name="Rect 0"/>
            <p:cNvSpPr>
              <a:spLocks/>
            </p:cNvSpPr>
            <p:nvPr/>
          </p:nvSpPr>
          <p:spPr>
            <a:xfrm>
              <a:off x="4563110" y="1987550"/>
              <a:ext cx="3108960" cy="367474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</a:endParaRPr>
            </a:p>
          </p:txBody>
        </p:sp>
      </p:grpSp>
      <p:sp>
        <p:nvSpPr>
          <p:cNvPr id="30" name="Rect 0"/>
          <p:cNvSpPr>
            <a:spLocks/>
          </p:cNvSpPr>
          <p:nvPr/>
        </p:nvSpPr>
        <p:spPr>
          <a:xfrm>
            <a:off x="1217930" y="1987550"/>
            <a:ext cx="3108960" cy="3674745"/>
          </a:xfrm>
          <a:prstGeom prst="roundRect">
            <a:avLst>
              <a:gd name="adj" fmla="val 9829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>
            <a:off x="7908290" y="1987550"/>
            <a:ext cx="3108960" cy="3674745"/>
          </a:xfrm>
          <a:prstGeom prst="roundRect">
            <a:avLst>
              <a:gd name="adj" fmla="val 9829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flipH="1">
            <a:off x="1840865" y="4756844"/>
            <a:ext cx="1858645" cy="5918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 dirty="0">
                <a:solidFill>
                  <a:schemeClr val="accent1">
                    <a:lumMod val="50000"/>
                    <a:lumOff val="0"/>
                  </a:schemeClr>
                </a:solidFill>
                <a:latin typeface="페이퍼로지 5 Medium" charset="0"/>
                <a:ea typeface="페이퍼로지 5 Medium" charset="0"/>
              </a:rPr>
              <a:t>플랫폼 전용 기능을</a:t>
            </a:r>
            <a:endParaRPr lang="ko-KR" altLang="en-US" sz="1600" dirty="0">
              <a:solidFill>
                <a:schemeClr val="accent1">
                  <a:lumMod val="50000"/>
                  <a:lumOff val="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 dirty="0">
                <a:solidFill>
                  <a:schemeClr val="accent1">
                    <a:lumMod val="50000"/>
                    <a:lumOff val="0"/>
                  </a:schemeClr>
                </a:solidFill>
                <a:latin typeface="페이퍼로지 5 Medium" charset="0"/>
                <a:ea typeface="페이퍼로지 5 Medium" charset="0"/>
              </a:rPr>
              <a:t>활용해야 하는 경우 적합</a:t>
            </a:r>
            <a:endParaRPr lang="ko-KR" altLang="en-US" sz="1600" dirty="0">
              <a:solidFill>
                <a:schemeClr val="accent1">
                  <a:lumMod val="50000"/>
                  <a:lumOff val="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2312670" y="2604947"/>
            <a:ext cx="918210" cy="40703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400" spc="-30" dirty="0" err="1">
                <a:solidFill>
                  <a:schemeClr val="accent1">
                    <a:lumMod val="50000"/>
                    <a:lumOff val="0"/>
                  </a:schemeClr>
                </a:solidFill>
                <a:latin typeface="페이퍼로지 8 ExtraBold" charset="0"/>
                <a:ea typeface="페이퍼로지 8 ExtraBold" charset="0"/>
              </a:rPr>
              <a:t>Kotlin</a:t>
            </a:r>
            <a:endParaRPr lang="ko-KR" altLang="en-US" sz="2400" dirty="0">
              <a:solidFill>
                <a:schemeClr val="accent1">
                  <a:lumMod val="50000"/>
                  <a:lumOff val="0"/>
                </a:schemeClr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flipH="1">
            <a:off x="1631950" y="3356851"/>
            <a:ext cx="2392680" cy="92456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 dirty="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고성능과 플랫폼 전용 기능 완벽히 활용 가능</a:t>
            </a:r>
            <a:endParaRPr lang="ko-KR" altLang="en-US" sz="1200" dirty="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 dirty="0" err="1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플랫폼별</a:t>
            </a:r>
            <a:r>
              <a:rPr lang="ko-KR" sz="1200" spc="-30" dirty="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 독립적으로 개발</a:t>
            </a:r>
            <a:endParaRPr lang="ko-KR" altLang="en-US" sz="1200" dirty="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 dirty="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개발 비용과 시간이 가장 많이 소요</a:t>
            </a:r>
            <a:endParaRPr lang="ko-KR" altLang="en-US" sz="1200" dirty="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 dirty="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앱스토어 등록 및 업데이트 절차 필요</a:t>
            </a:r>
            <a:endParaRPr lang="ko-KR" altLang="en-US" sz="1200" dirty="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 dirty="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두 플랫폼의 코드 베이스 별도 관리 필요</a:t>
            </a:r>
            <a:endParaRPr lang="ko-KR" altLang="en-US" sz="1200" dirty="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cxnSp>
        <p:nvCxnSpPr>
          <p:cNvPr id="53" name="Rect 0"/>
          <p:cNvCxnSpPr>
            <a:cxnSpLocks/>
          </p:cNvCxnSpPr>
          <p:nvPr/>
        </p:nvCxnSpPr>
        <p:spPr>
          <a:xfrm>
            <a:off x="1610360" y="4477754"/>
            <a:ext cx="2324735" cy="1270"/>
          </a:xfrm>
          <a:prstGeom prst="line">
            <a:avLst/>
          </a:prstGeom>
          <a:ln w="9525" cap="rnd" cmpd="sng">
            <a:solidFill>
              <a:schemeClr val="accent1">
                <a:lumMod val="7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 0"/>
          <p:cNvSpPr txBox="1">
            <a:spLocks/>
          </p:cNvSpPr>
          <p:nvPr/>
        </p:nvSpPr>
        <p:spPr>
          <a:xfrm flipH="1">
            <a:off x="4819015" y="4756844"/>
            <a:ext cx="2593975" cy="5918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비용 절감 및 빠른 배포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플랫폼 독립성이 중요한 경우 적합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57" name="Rect 0"/>
          <p:cNvSpPr txBox="1">
            <a:spLocks/>
          </p:cNvSpPr>
          <p:nvPr/>
        </p:nvSpPr>
        <p:spPr>
          <a:xfrm>
            <a:off x="5728970" y="2604947"/>
            <a:ext cx="777875" cy="40703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400" spc="-30" dirty="0"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PWA</a:t>
            </a:r>
            <a:endParaRPr lang="ko-KR" altLang="en-US" sz="2400" dirty="0">
              <a:solidFill>
                <a:schemeClr val="accent3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58" name="Rect 0"/>
          <p:cNvSpPr txBox="1">
            <a:spLocks/>
          </p:cNvSpPr>
          <p:nvPr/>
        </p:nvSpPr>
        <p:spPr>
          <a:xfrm flipH="1">
            <a:off x="4622800" y="3356851"/>
            <a:ext cx="2987040" cy="92456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단일 코드로 모든 플랫폼에서 실행 가능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설치 없이 브라우저에서 바로 사용 가능하여 배포가 간단함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자동 업데이트 및 유지 보수 용이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비용 절감과 빠른 개발이 가능하며 오프라인 모드 지원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사용자 접근성과 플랫폼 독립성이 뛰어남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cxnSp>
        <p:nvCxnSpPr>
          <p:cNvPr id="59" name="Rect 0"/>
          <p:cNvCxnSpPr>
            <a:cxnSpLocks/>
          </p:cNvCxnSpPr>
          <p:nvPr/>
        </p:nvCxnSpPr>
        <p:spPr>
          <a:xfrm>
            <a:off x="4955540" y="4477754"/>
            <a:ext cx="2324735" cy="1270"/>
          </a:xfrm>
          <a:prstGeom prst="line">
            <a:avLst/>
          </a:prstGeom>
          <a:ln w="9525" cap="rnd" cmpd="sng">
            <a:solidFill>
              <a:schemeClr val="accent1">
                <a:lumMod val="7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 0"/>
          <p:cNvSpPr txBox="1">
            <a:spLocks/>
          </p:cNvSpPr>
          <p:nvPr/>
        </p:nvSpPr>
        <p:spPr>
          <a:xfrm flipH="1">
            <a:off x="8183880" y="4756844"/>
            <a:ext cx="2554605" cy="59182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solidFill>
                  <a:schemeClr val="accent1">
                    <a:lumMod val="50000"/>
                    <a:lumOff val="0"/>
                  </a:schemeClr>
                </a:solidFill>
                <a:latin typeface="페이퍼로지 5 Medium" charset="0"/>
                <a:ea typeface="페이퍼로지 5 Medium" charset="0"/>
              </a:rPr>
              <a:t>다양한 플랫폼에서 일관된 경험을</a:t>
            </a:r>
            <a:endParaRPr lang="ko-KR" altLang="en-US" sz="1600">
              <a:solidFill>
                <a:schemeClr val="accent1">
                  <a:lumMod val="50000"/>
                  <a:lumOff val="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solidFill>
                  <a:schemeClr val="accent1">
                    <a:lumMod val="50000"/>
                    <a:lumOff val="0"/>
                  </a:schemeClr>
                </a:solidFill>
                <a:latin typeface="페이퍼로지 5 Medium" charset="0"/>
                <a:ea typeface="페이퍼로지 5 Medium" charset="0"/>
              </a:rPr>
              <a:t>제공해야 하는 경우 적합</a:t>
            </a:r>
            <a:endParaRPr lang="ko-KR" altLang="en-US" sz="1600">
              <a:solidFill>
                <a:schemeClr val="accent1">
                  <a:lumMod val="50000"/>
                  <a:lumOff val="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32" name="Rect 0"/>
          <p:cNvSpPr txBox="1">
            <a:spLocks/>
          </p:cNvSpPr>
          <p:nvPr/>
        </p:nvSpPr>
        <p:spPr>
          <a:xfrm>
            <a:off x="8473440" y="2604947"/>
            <a:ext cx="1978660" cy="40703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400" spc="-30">
                <a:solidFill>
                  <a:schemeClr val="accent1">
                    <a:lumMod val="50000"/>
                    <a:lumOff val="0"/>
                  </a:schemeClr>
                </a:solidFill>
                <a:latin typeface="페이퍼로지 8 ExtraBold" charset="0"/>
                <a:ea typeface="페이퍼로지 8 ExtraBold" charset="0"/>
              </a:rPr>
              <a:t>React Native</a:t>
            </a:r>
            <a:endParaRPr lang="ko-KR" altLang="en-US" sz="2400">
              <a:solidFill>
                <a:schemeClr val="accent1">
                  <a:lumMod val="50000"/>
                  <a:lumOff val="0"/>
                </a:schemeClr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33" name="Rect 0"/>
          <p:cNvSpPr txBox="1">
            <a:spLocks/>
          </p:cNvSpPr>
          <p:nvPr/>
        </p:nvSpPr>
        <p:spPr>
          <a:xfrm flipH="1">
            <a:off x="8278495" y="3356851"/>
            <a:ext cx="2471420" cy="92456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JavaScript 기반 단일 코드</a:t>
            </a:r>
            <a:endParaRPr lang="ko-KR" altLang="en-US" sz="120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iOS, Android  모두 지원</a:t>
            </a:r>
            <a:endParaRPr lang="ko-KR" altLang="en-US" sz="120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앱스토어 등록 및 업데이트 절차 필요</a:t>
            </a:r>
            <a:endParaRPr lang="ko-KR" altLang="en-US" sz="120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중간 정도의 개발 비용과 유지 보수 난이도</a:t>
            </a:r>
            <a:endParaRPr lang="ko-KR" altLang="en-US" sz="120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3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네이티브 모듈 구현이 필요한 경우 추가 작업 필요</a:t>
            </a:r>
            <a:endParaRPr lang="ko-KR" altLang="en-US" sz="120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cxnSp>
        <p:nvCxnSpPr>
          <p:cNvPr id="136" name="Rect 0"/>
          <p:cNvCxnSpPr>
            <a:cxnSpLocks/>
          </p:cNvCxnSpPr>
          <p:nvPr/>
        </p:nvCxnSpPr>
        <p:spPr>
          <a:xfrm>
            <a:off x="8300720" y="4477754"/>
            <a:ext cx="2324735" cy="1270"/>
          </a:xfrm>
          <a:prstGeom prst="line">
            <a:avLst/>
          </a:prstGeom>
          <a:ln w="9525" cap="rnd" cmpd="sng">
            <a:solidFill>
              <a:schemeClr val="accent1">
                <a:lumMod val="7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텍스트 상자 71"/>
          <p:cNvSpPr txBox="1">
            <a:spLocks/>
          </p:cNvSpPr>
          <p:nvPr/>
        </p:nvSpPr>
        <p:spPr>
          <a:xfrm>
            <a:off x="5418455" y="736600"/>
            <a:ext cx="1362075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수행 절차 및 방법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38" name="텍스트 상자 72"/>
          <p:cNvSpPr txBox="1">
            <a:spLocks/>
          </p:cNvSpPr>
          <p:nvPr/>
        </p:nvSpPr>
        <p:spPr>
          <a:xfrm>
            <a:off x="4940935" y="1007110"/>
            <a:ext cx="231965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PWA 선정 이유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>
          <a:xfrm>
            <a:off x="1247775" y="2066290"/>
            <a:ext cx="9697085" cy="3987800"/>
            <a:chOff x="1247775" y="2066290"/>
            <a:chExt cx="9697085" cy="3987800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>
              <a:off x="1247775" y="2087245"/>
              <a:ext cx="9697085" cy="396748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5" name="Rect 0"/>
            <p:cNvSpPr>
              <a:spLocks/>
            </p:cNvSpPr>
            <p:nvPr/>
          </p:nvSpPr>
          <p:spPr>
            <a:xfrm>
              <a:off x="1247775" y="2066290"/>
              <a:ext cx="9697085" cy="396748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77" name="텍스트 상자 133"/>
          <p:cNvSpPr txBox="1">
            <a:spLocks/>
          </p:cNvSpPr>
          <p:nvPr/>
        </p:nvSpPr>
        <p:spPr>
          <a:xfrm>
            <a:off x="5423535" y="736600"/>
            <a:ext cx="1349375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수행 절차 및 방법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78" name="텍스트 상자 134"/>
          <p:cNvSpPr txBox="1">
            <a:spLocks/>
          </p:cNvSpPr>
          <p:nvPr/>
        </p:nvSpPr>
        <p:spPr>
          <a:xfrm>
            <a:off x="5283835" y="1007110"/>
            <a:ext cx="162496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활용 데이터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77" y="2734813"/>
            <a:ext cx="9030447" cy="26507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상자 135"/>
          <p:cNvSpPr txBox="1">
            <a:spLocks/>
          </p:cNvSpPr>
          <p:nvPr/>
        </p:nvSpPr>
        <p:spPr>
          <a:xfrm>
            <a:off x="5423535" y="736600"/>
            <a:ext cx="1349375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수행 절차 및 방법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78" name="텍스트 상자 136"/>
          <p:cNvSpPr txBox="1">
            <a:spLocks/>
          </p:cNvSpPr>
          <p:nvPr/>
        </p:nvSpPr>
        <p:spPr>
          <a:xfrm>
            <a:off x="5350510" y="1007110"/>
            <a:ext cx="149161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ERD 설계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67" y="1895414"/>
            <a:ext cx="10100867" cy="446504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/>
          </p:cNvGrpSpPr>
          <p:nvPr/>
        </p:nvGrpSpPr>
        <p:grpSpPr>
          <a:xfrm>
            <a:off x="-2545080" y="730885"/>
            <a:ext cx="8160385" cy="5396230"/>
            <a:chOff x="-2545080" y="730885"/>
            <a:chExt cx="8160385" cy="5396230"/>
          </a:xfrm>
        </p:grpSpPr>
        <p:sp>
          <p:nvSpPr>
            <p:cNvPr id="3" name="Rect 0"/>
            <p:cNvSpPr txBox="1">
              <a:spLocks/>
            </p:cNvSpPr>
            <p:nvPr/>
          </p:nvSpPr>
          <p:spPr>
            <a:xfrm>
              <a:off x="-2545080" y="730885"/>
              <a:ext cx="8160385" cy="5396230"/>
            </a:xfrm>
            <a:custGeom>
              <a:avLst/>
              <a:gdLst>
                <a:gd name="TX0" fmla="*/ 1964360 w 8159440"/>
                <a:gd name="TY0" fmla="*/ 1001068 h 5395694"/>
                <a:gd name="TX1" fmla="*/ 1325314 w 8159440"/>
                <a:gd name="TY1" fmla="*/ 1429197 h 5395694"/>
                <a:gd name="TX2" fmla="*/ 1082917 w 8159440"/>
                <a:gd name="TY2" fmla="*/ 2700994 h 5395694"/>
                <a:gd name="TX3" fmla="*/ 1325314 w 8159440"/>
                <a:gd name="TY3" fmla="*/ 3966496 h 5395694"/>
                <a:gd name="TX4" fmla="*/ 1964360 w 8159440"/>
                <a:gd name="TY4" fmla="*/ 4394625 h 5395694"/>
                <a:gd name="TX5" fmla="*/ 2603406 w 8159440"/>
                <a:gd name="TY5" fmla="*/ 3966496 h 5395694"/>
                <a:gd name="TX6" fmla="*/ 2845803 w 8159440"/>
                <a:gd name="TY6" fmla="*/ 2700994 h 5395694"/>
                <a:gd name="TX7" fmla="*/ 2603406 w 8159440"/>
                <a:gd name="TY7" fmla="*/ 1429197 h 5395694"/>
                <a:gd name="TX8" fmla="*/ 1964360 w 8159440"/>
                <a:gd name="TY8" fmla="*/ 1001068 h 5395694"/>
                <a:gd name="TX10" fmla="*/ 6220263 w 8159440"/>
                <a:gd name="TY10" fmla="*/ 0 h 5395694"/>
                <a:gd name="TX11" fmla="*/ 7158371 w 8159440"/>
                <a:gd name="TY11" fmla="*/ 195176 h 5395694"/>
                <a:gd name="TX12" fmla="*/ 7794269 w 8159440"/>
                <a:gd name="TY12" fmla="*/ 739783 h 5395694"/>
                <a:gd name="TX13" fmla="*/ 8020926 w 8159440"/>
                <a:gd name="TY13" fmla="*/ 1542526 h 5395694"/>
                <a:gd name="TX14" fmla="*/ 7898154 w 8159440"/>
                <a:gd name="TY14" fmla="*/ 2065096 h 5395694"/>
                <a:gd name="TX15" fmla="*/ 7577056 w 8159440"/>
                <a:gd name="TY15" fmla="*/ 2455450 h 5395694"/>
                <a:gd name="TX16" fmla="*/ 7158371 w 8159440"/>
                <a:gd name="TY16" fmla="*/ 2644330 h 5395694"/>
                <a:gd name="TX17" fmla="*/ 7633720 w 8159440"/>
                <a:gd name="TY17" fmla="*/ 2833211 h 5395694"/>
                <a:gd name="TX18" fmla="*/ 8011483 w 8159440"/>
                <a:gd name="TY18" fmla="*/ 3229860 h 5395694"/>
                <a:gd name="TX19" fmla="*/ 8159439 w 8159440"/>
                <a:gd name="TY19" fmla="*/ 3790207 h 5395694"/>
                <a:gd name="TX20" fmla="*/ 7907598 w 8159440"/>
                <a:gd name="TY20" fmla="*/ 4637022 h 5395694"/>
                <a:gd name="TX21" fmla="*/ 7224479 w 8159440"/>
                <a:gd name="TY21" fmla="*/ 5197368 h 5395694"/>
                <a:gd name="TX22" fmla="*/ 6258040 w 8159440"/>
                <a:gd name="TY22" fmla="*/ 5395693 h 5395694"/>
                <a:gd name="TX23" fmla="*/ 4916986 w 8159440"/>
                <a:gd name="TY23" fmla="*/ 4961267 h 5395694"/>
                <a:gd name="TX24" fmla="*/ 4350344 w 8159440"/>
                <a:gd name="TY24" fmla="*/ 3777615 h 5395694"/>
                <a:gd name="TX25" fmla="*/ 5477333 w 8159440"/>
                <a:gd name="TY25" fmla="*/ 3777615 h 5395694"/>
                <a:gd name="TX26" fmla="*/ 5707137 w 8159440"/>
                <a:gd name="TY26" fmla="*/ 4262408 h 5395694"/>
                <a:gd name="TX27" fmla="*/ 6258040 w 8159440"/>
                <a:gd name="TY27" fmla="*/ 4432401 h 5395694"/>
                <a:gd name="TX28" fmla="*/ 6827829 w 8159440"/>
                <a:gd name="TY28" fmla="*/ 4256112 h 5395694"/>
                <a:gd name="TX29" fmla="*/ 7045043 w 8159440"/>
                <a:gd name="TY29" fmla="*/ 3796502 h 5395694"/>
                <a:gd name="TX30" fmla="*/ 6802646 w 8159440"/>
                <a:gd name="TY30" fmla="*/ 3311709 h 5395694"/>
                <a:gd name="TX31" fmla="*/ 6151007 w 8159440"/>
                <a:gd name="TY31" fmla="*/ 3141716 h 5395694"/>
                <a:gd name="TX32" fmla="*/ 5641029 w 8159440"/>
                <a:gd name="TY32" fmla="*/ 3141716 h 5395694"/>
                <a:gd name="TX33" fmla="*/ 5641029 w 8159440"/>
                <a:gd name="TY33" fmla="*/ 2209904 h 5395694"/>
                <a:gd name="TX34" fmla="*/ 6151007 w 8159440"/>
                <a:gd name="TY34" fmla="*/ 2209904 h 5395694"/>
                <a:gd name="TX35" fmla="*/ 6695613 w 8159440"/>
                <a:gd name="TY35" fmla="*/ 2036764 h 5395694"/>
                <a:gd name="TX36" fmla="*/ 6893938 w 8159440"/>
                <a:gd name="TY36" fmla="*/ 1567710 h 5395694"/>
                <a:gd name="TX37" fmla="*/ 6714501 w 8159440"/>
                <a:gd name="TY37" fmla="*/ 1120692 h 5395694"/>
                <a:gd name="TX38" fmla="*/ 6213967 w 8159440"/>
                <a:gd name="TY38" fmla="*/ 956995 h 5395694"/>
                <a:gd name="TX39" fmla="*/ 5729173 w 8159440"/>
                <a:gd name="TY39" fmla="*/ 1171060 h 5395694"/>
                <a:gd name="TX40" fmla="*/ 5559181 w 8159440"/>
                <a:gd name="TY40" fmla="*/ 1681038 h 5395694"/>
                <a:gd name="TX41" fmla="*/ 4432192 w 8159440"/>
                <a:gd name="TY41" fmla="*/ 1681038 h 5395694"/>
                <a:gd name="TX42" fmla="*/ 4658849 w 8159440"/>
                <a:gd name="TY42" fmla="*/ 815335 h 5395694"/>
                <a:gd name="TX43" fmla="*/ 5294748 w 8159440"/>
                <a:gd name="TY43" fmla="*/ 217213 h 5395694"/>
                <a:gd name="TX44" fmla="*/ 6220263 w 8159440"/>
                <a:gd name="TY44" fmla="*/ 0 h 5395694"/>
                <a:gd name="TX46" fmla="*/ 1964360 w 8159440"/>
                <a:gd name="TY46" fmla="*/ 0 h 5395694"/>
                <a:gd name="TX47" fmla="*/ 2981168 w 8159440"/>
                <a:gd name="TY47" fmla="*/ 305357 h 5395694"/>
                <a:gd name="TX48" fmla="*/ 3676879 w 8159440"/>
                <a:gd name="TY48" fmla="*/ 1218281 h 5395694"/>
                <a:gd name="TX49" fmla="*/ 3928720 w 8159440"/>
                <a:gd name="TY49" fmla="*/ 2700994 h 5395694"/>
                <a:gd name="TX50" fmla="*/ 3676879 w 8159440"/>
                <a:gd name="TY50" fmla="*/ 4180560 h 5395694"/>
                <a:gd name="TX51" fmla="*/ 2981168 w 8159440"/>
                <a:gd name="TY51" fmla="*/ 5090336 h 5395694"/>
                <a:gd name="TX52" fmla="*/ 1964360 w 8159440"/>
                <a:gd name="TY52" fmla="*/ 5395693 h 5395694"/>
                <a:gd name="TX53" fmla="*/ 947552 w 8159440"/>
                <a:gd name="TY53" fmla="*/ 5090336 h 5395694"/>
                <a:gd name="TX54" fmla="*/ 251841 w 8159440"/>
                <a:gd name="TY54" fmla="*/ 4180560 h 5395694"/>
                <a:gd name="TX55" fmla="*/ 0 w 8159440"/>
                <a:gd name="TY55" fmla="*/ 2700994 h 5395694"/>
                <a:gd name="TX56" fmla="*/ 251841 w 8159440"/>
                <a:gd name="TY56" fmla="*/ 1218281 h 5395694"/>
                <a:gd name="TX57" fmla="*/ 947552 w 8159440"/>
                <a:gd name="TY57" fmla="*/ 305357 h 5395694"/>
                <a:gd name="TX58" fmla="*/ 1964360 w 8159440"/>
                <a:gd name="TY58" fmla="*/ 0 h 53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</a:cxnLst>
              <a:rect l="l" t="t" r="r" b="b"/>
              <a:pathLst>
                <a:path w="8159440" h="5395694">
                  <a:moveTo>
                    <a:pt x="1964360" y="1001068"/>
                  </a:moveTo>
                  <a:cubicBezTo>
                    <a:pt x="1699927" y="1001068"/>
                    <a:pt x="1486912" y="1143778"/>
                    <a:pt x="1325314" y="1429197"/>
                  </a:cubicBezTo>
                  <a:cubicBezTo>
                    <a:pt x="1163715" y="1714617"/>
                    <a:pt x="1082917" y="2138549"/>
                    <a:pt x="1082917" y="2700994"/>
                  </a:cubicBezTo>
                  <a:cubicBezTo>
                    <a:pt x="1082917" y="3259242"/>
                    <a:pt x="1163715" y="3681076"/>
                    <a:pt x="1325314" y="3966496"/>
                  </a:cubicBezTo>
                  <a:cubicBezTo>
                    <a:pt x="1486912" y="4251915"/>
                    <a:pt x="1699927" y="4394625"/>
                    <a:pt x="1964360" y="4394625"/>
                  </a:cubicBezTo>
                  <a:cubicBezTo>
                    <a:pt x="2228793" y="4394625"/>
                    <a:pt x="2441809" y="4251915"/>
                    <a:pt x="2603406" y="3966496"/>
                  </a:cubicBezTo>
                  <a:cubicBezTo>
                    <a:pt x="2765004" y="3681076"/>
                    <a:pt x="2845803" y="3259242"/>
                    <a:pt x="2845803" y="2700994"/>
                  </a:cubicBezTo>
                  <a:cubicBezTo>
                    <a:pt x="2845803" y="2138549"/>
                    <a:pt x="2765004" y="1714617"/>
                    <a:pt x="2603406" y="1429197"/>
                  </a:cubicBezTo>
                  <a:cubicBezTo>
                    <a:pt x="2441809" y="1143778"/>
                    <a:pt x="2228793" y="1001068"/>
                    <a:pt x="1964360" y="1001068"/>
                  </a:cubicBezTo>
                  <a:close/>
                  <a:moveTo>
                    <a:pt x="6220263" y="0"/>
                  </a:moveTo>
                  <a:cubicBezTo>
                    <a:pt x="6572841" y="0"/>
                    <a:pt x="6885543" y="65058"/>
                    <a:pt x="7158371" y="195176"/>
                  </a:cubicBezTo>
                  <a:cubicBezTo>
                    <a:pt x="7431198" y="325294"/>
                    <a:pt x="7643165" y="506830"/>
                    <a:pt x="7794269" y="739783"/>
                  </a:cubicBezTo>
                  <a:cubicBezTo>
                    <a:pt x="7945374" y="972736"/>
                    <a:pt x="8020926" y="1240317"/>
                    <a:pt x="8020926" y="1542526"/>
                  </a:cubicBezTo>
                  <a:cubicBezTo>
                    <a:pt x="8020926" y="1731407"/>
                    <a:pt x="7980002" y="1905596"/>
                    <a:pt x="7898154" y="2065096"/>
                  </a:cubicBezTo>
                  <a:cubicBezTo>
                    <a:pt x="7816306" y="2224595"/>
                    <a:pt x="7709273" y="2354713"/>
                    <a:pt x="7577056" y="2455450"/>
                  </a:cubicBezTo>
                  <a:cubicBezTo>
                    <a:pt x="7444841" y="2556186"/>
                    <a:pt x="7305278" y="2619146"/>
                    <a:pt x="7158371" y="2644330"/>
                  </a:cubicBezTo>
                  <a:cubicBezTo>
                    <a:pt x="7322067" y="2669514"/>
                    <a:pt x="7480518" y="2732474"/>
                    <a:pt x="7633720" y="2833211"/>
                  </a:cubicBezTo>
                  <a:cubicBezTo>
                    <a:pt x="7786924" y="2933947"/>
                    <a:pt x="7912845" y="3066164"/>
                    <a:pt x="8011483" y="3229860"/>
                  </a:cubicBezTo>
                  <a:cubicBezTo>
                    <a:pt x="8110120" y="3393557"/>
                    <a:pt x="8159439" y="3580339"/>
                    <a:pt x="8159439" y="3790207"/>
                  </a:cubicBezTo>
                  <a:cubicBezTo>
                    <a:pt x="8159439" y="4113402"/>
                    <a:pt x="8075492" y="4395675"/>
                    <a:pt x="7907598" y="4637022"/>
                  </a:cubicBezTo>
                  <a:cubicBezTo>
                    <a:pt x="7739704" y="4878370"/>
                    <a:pt x="7511998" y="5065152"/>
                    <a:pt x="7224479" y="5197368"/>
                  </a:cubicBezTo>
                  <a:cubicBezTo>
                    <a:pt x="6936961" y="5329585"/>
                    <a:pt x="6614815" y="5395693"/>
                    <a:pt x="6258040" y="5395693"/>
                  </a:cubicBezTo>
                  <a:cubicBezTo>
                    <a:pt x="5699792" y="5395693"/>
                    <a:pt x="5252774" y="5250885"/>
                    <a:pt x="4916986" y="4961267"/>
                  </a:cubicBezTo>
                  <a:cubicBezTo>
                    <a:pt x="4581198" y="4671650"/>
                    <a:pt x="4392318" y="4277099"/>
                    <a:pt x="4350344" y="3777615"/>
                  </a:cubicBezTo>
                  <a:lnTo>
                    <a:pt x="5477333" y="3777615"/>
                  </a:lnTo>
                  <a:cubicBezTo>
                    <a:pt x="5498319" y="3987482"/>
                    <a:pt x="5574921" y="4149080"/>
                    <a:pt x="5707137" y="4262408"/>
                  </a:cubicBezTo>
                  <a:cubicBezTo>
                    <a:pt x="5839354" y="4375737"/>
                    <a:pt x="6022988" y="4432401"/>
                    <a:pt x="6258040" y="4432401"/>
                  </a:cubicBezTo>
                  <a:cubicBezTo>
                    <a:pt x="6493091" y="4432401"/>
                    <a:pt x="6683021" y="4373638"/>
                    <a:pt x="6827829" y="4256112"/>
                  </a:cubicBezTo>
                  <a:cubicBezTo>
                    <a:pt x="6972638" y="4138587"/>
                    <a:pt x="7045043" y="3985383"/>
                    <a:pt x="7045043" y="3796502"/>
                  </a:cubicBezTo>
                  <a:cubicBezTo>
                    <a:pt x="7045043" y="3586635"/>
                    <a:pt x="6964243" y="3425037"/>
                    <a:pt x="6802646" y="3311709"/>
                  </a:cubicBezTo>
                  <a:cubicBezTo>
                    <a:pt x="6641048" y="3198380"/>
                    <a:pt x="6423835" y="3141716"/>
                    <a:pt x="6151007" y="3141716"/>
                  </a:cubicBezTo>
                  <a:lnTo>
                    <a:pt x="5641029" y="3141716"/>
                  </a:lnTo>
                  <a:lnTo>
                    <a:pt x="5641029" y="2209904"/>
                  </a:lnTo>
                  <a:lnTo>
                    <a:pt x="6151007" y="2209904"/>
                  </a:lnTo>
                  <a:cubicBezTo>
                    <a:pt x="6381861" y="2209904"/>
                    <a:pt x="6563397" y="2152191"/>
                    <a:pt x="6695613" y="2036764"/>
                  </a:cubicBezTo>
                  <a:cubicBezTo>
                    <a:pt x="6827829" y="1921337"/>
                    <a:pt x="6893938" y="1764985"/>
                    <a:pt x="6893938" y="1567710"/>
                  </a:cubicBezTo>
                  <a:cubicBezTo>
                    <a:pt x="6893938" y="1378829"/>
                    <a:pt x="6834126" y="1229823"/>
                    <a:pt x="6714501" y="1120692"/>
                  </a:cubicBezTo>
                  <a:cubicBezTo>
                    <a:pt x="6594877" y="1011561"/>
                    <a:pt x="6428032" y="956995"/>
                    <a:pt x="6213967" y="956995"/>
                  </a:cubicBezTo>
                  <a:cubicBezTo>
                    <a:pt x="6004099" y="956995"/>
                    <a:pt x="5842502" y="1028350"/>
                    <a:pt x="5729173" y="1171060"/>
                  </a:cubicBezTo>
                  <a:cubicBezTo>
                    <a:pt x="5615845" y="1313770"/>
                    <a:pt x="5559181" y="1483763"/>
                    <a:pt x="5559181" y="1681038"/>
                  </a:cubicBezTo>
                  <a:lnTo>
                    <a:pt x="4432192" y="1681038"/>
                  </a:lnTo>
                  <a:cubicBezTo>
                    <a:pt x="4432192" y="1357842"/>
                    <a:pt x="4507745" y="1069275"/>
                    <a:pt x="4658849" y="815335"/>
                  </a:cubicBezTo>
                  <a:cubicBezTo>
                    <a:pt x="4809954" y="561395"/>
                    <a:pt x="5021920" y="362021"/>
                    <a:pt x="5294748" y="217213"/>
                  </a:cubicBezTo>
                  <a:cubicBezTo>
                    <a:pt x="5567576" y="72404"/>
                    <a:pt x="5876081" y="0"/>
                    <a:pt x="6220263" y="0"/>
                  </a:cubicBezTo>
                  <a:close/>
                  <a:moveTo>
                    <a:pt x="1964360" y="0"/>
                  </a:moveTo>
                  <a:cubicBezTo>
                    <a:pt x="2346320" y="0"/>
                    <a:pt x="2685255" y="101786"/>
                    <a:pt x="2981168" y="305357"/>
                  </a:cubicBezTo>
                  <a:cubicBezTo>
                    <a:pt x="3277081" y="508928"/>
                    <a:pt x="3508985" y="813236"/>
                    <a:pt x="3676879" y="1218281"/>
                  </a:cubicBezTo>
                  <a:cubicBezTo>
                    <a:pt x="3844773" y="1623325"/>
                    <a:pt x="3928720" y="2117563"/>
                    <a:pt x="3928720" y="2700994"/>
                  </a:cubicBezTo>
                  <a:cubicBezTo>
                    <a:pt x="3928720" y="3284426"/>
                    <a:pt x="3844773" y="3777615"/>
                    <a:pt x="3676879" y="4180560"/>
                  </a:cubicBezTo>
                  <a:cubicBezTo>
                    <a:pt x="3508985" y="4583506"/>
                    <a:pt x="3277081" y="4886764"/>
                    <a:pt x="2981168" y="5090336"/>
                  </a:cubicBezTo>
                  <a:cubicBezTo>
                    <a:pt x="2685255" y="5293907"/>
                    <a:pt x="2346320" y="5395693"/>
                    <a:pt x="1964360" y="5395693"/>
                  </a:cubicBezTo>
                  <a:cubicBezTo>
                    <a:pt x="1582401" y="5395693"/>
                    <a:pt x="1243465" y="5293907"/>
                    <a:pt x="947552" y="5090336"/>
                  </a:cubicBezTo>
                  <a:cubicBezTo>
                    <a:pt x="651639" y="4886764"/>
                    <a:pt x="419735" y="4583506"/>
                    <a:pt x="251841" y="4180560"/>
                  </a:cubicBezTo>
                  <a:cubicBezTo>
                    <a:pt x="83947" y="3777615"/>
                    <a:pt x="0" y="3284426"/>
                    <a:pt x="0" y="2700994"/>
                  </a:cubicBezTo>
                  <a:cubicBezTo>
                    <a:pt x="0" y="2117563"/>
                    <a:pt x="83947" y="1623325"/>
                    <a:pt x="251841" y="1218281"/>
                  </a:cubicBezTo>
                  <a:cubicBezTo>
                    <a:pt x="419735" y="813236"/>
                    <a:pt x="651639" y="508928"/>
                    <a:pt x="947552" y="305357"/>
                  </a:cubicBezTo>
                  <a:cubicBezTo>
                    <a:pt x="1243465" y="101786"/>
                    <a:pt x="1582401" y="0"/>
                    <a:pt x="1964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647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5" name="Rect 0"/>
            <p:cNvSpPr txBox="1">
              <a:spLocks/>
            </p:cNvSpPr>
            <p:nvPr/>
          </p:nvSpPr>
          <p:spPr>
            <a:xfrm>
              <a:off x="-2545080" y="730885"/>
              <a:ext cx="8160385" cy="5396230"/>
            </a:xfrm>
            <a:custGeom>
              <a:avLst/>
              <a:gdLst>
                <a:gd name="TX0" fmla="*/ 1964360 w 8159440"/>
                <a:gd name="TY0" fmla="*/ 1001068 h 5395694"/>
                <a:gd name="TX1" fmla="*/ 1325314 w 8159440"/>
                <a:gd name="TY1" fmla="*/ 1429197 h 5395694"/>
                <a:gd name="TX2" fmla="*/ 1082917 w 8159440"/>
                <a:gd name="TY2" fmla="*/ 2700994 h 5395694"/>
                <a:gd name="TX3" fmla="*/ 1325314 w 8159440"/>
                <a:gd name="TY3" fmla="*/ 3966496 h 5395694"/>
                <a:gd name="TX4" fmla="*/ 1964360 w 8159440"/>
                <a:gd name="TY4" fmla="*/ 4394625 h 5395694"/>
                <a:gd name="TX5" fmla="*/ 2603406 w 8159440"/>
                <a:gd name="TY5" fmla="*/ 3966496 h 5395694"/>
                <a:gd name="TX6" fmla="*/ 2845803 w 8159440"/>
                <a:gd name="TY6" fmla="*/ 2700994 h 5395694"/>
                <a:gd name="TX7" fmla="*/ 2603406 w 8159440"/>
                <a:gd name="TY7" fmla="*/ 1429197 h 5395694"/>
                <a:gd name="TX8" fmla="*/ 1964360 w 8159440"/>
                <a:gd name="TY8" fmla="*/ 1001068 h 5395694"/>
                <a:gd name="TX10" fmla="*/ 6220263 w 8159440"/>
                <a:gd name="TY10" fmla="*/ 0 h 5395694"/>
                <a:gd name="TX11" fmla="*/ 7158371 w 8159440"/>
                <a:gd name="TY11" fmla="*/ 195176 h 5395694"/>
                <a:gd name="TX12" fmla="*/ 7794269 w 8159440"/>
                <a:gd name="TY12" fmla="*/ 739783 h 5395694"/>
                <a:gd name="TX13" fmla="*/ 8020926 w 8159440"/>
                <a:gd name="TY13" fmla="*/ 1542526 h 5395694"/>
                <a:gd name="TX14" fmla="*/ 7898154 w 8159440"/>
                <a:gd name="TY14" fmla="*/ 2065096 h 5395694"/>
                <a:gd name="TX15" fmla="*/ 7577056 w 8159440"/>
                <a:gd name="TY15" fmla="*/ 2455450 h 5395694"/>
                <a:gd name="TX16" fmla="*/ 7158371 w 8159440"/>
                <a:gd name="TY16" fmla="*/ 2644330 h 5395694"/>
                <a:gd name="TX17" fmla="*/ 7633720 w 8159440"/>
                <a:gd name="TY17" fmla="*/ 2833211 h 5395694"/>
                <a:gd name="TX18" fmla="*/ 8011483 w 8159440"/>
                <a:gd name="TY18" fmla="*/ 3229860 h 5395694"/>
                <a:gd name="TX19" fmla="*/ 8159439 w 8159440"/>
                <a:gd name="TY19" fmla="*/ 3790207 h 5395694"/>
                <a:gd name="TX20" fmla="*/ 7907598 w 8159440"/>
                <a:gd name="TY20" fmla="*/ 4637022 h 5395694"/>
                <a:gd name="TX21" fmla="*/ 7224479 w 8159440"/>
                <a:gd name="TY21" fmla="*/ 5197368 h 5395694"/>
                <a:gd name="TX22" fmla="*/ 6258040 w 8159440"/>
                <a:gd name="TY22" fmla="*/ 5395693 h 5395694"/>
                <a:gd name="TX23" fmla="*/ 4916986 w 8159440"/>
                <a:gd name="TY23" fmla="*/ 4961267 h 5395694"/>
                <a:gd name="TX24" fmla="*/ 4350344 w 8159440"/>
                <a:gd name="TY24" fmla="*/ 3777615 h 5395694"/>
                <a:gd name="TX25" fmla="*/ 5477333 w 8159440"/>
                <a:gd name="TY25" fmla="*/ 3777615 h 5395694"/>
                <a:gd name="TX26" fmla="*/ 5707137 w 8159440"/>
                <a:gd name="TY26" fmla="*/ 4262408 h 5395694"/>
                <a:gd name="TX27" fmla="*/ 6258040 w 8159440"/>
                <a:gd name="TY27" fmla="*/ 4432401 h 5395694"/>
                <a:gd name="TX28" fmla="*/ 6827829 w 8159440"/>
                <a:gd name="TY28" fmla="*/ 4256112 h 5395694"/>
                <a:gd name="TX29" fmla="*/ 7045043 w 8159440"/>
                <a:gd name="TY29" fmla="*/ 3796502 h 5395694"/>
                <a:gd name="TX30" fmla="*/ 6802646 w 8159440"/>
                <a:gd name="TY30" fmla="*/ 3311709 h 5395694"/>
                <a:gd name="TX31" fmla="*/ 6151007 w 8159440"/>
                <a:gd name="TY31" fmla="*/ 3141716 h 5395694"/>
                <a:gd name="TX32" fmla="*/ 5641029 w 8159440"/>
                <a:gd name="TY32" fmla="*/ 3141716 h 5395694"/>
                <a:gd name="TX33" fmla="*/ 5641029 w 8159440"/>
                <a:gd name="TY33" fmla="*/ 2209904 h 5395694"/>
                <a:gd name="TX34" fmla="*/ 6151007 w 8159440"/>
                <a:gd name="TY34" fmla="*/ 2209904 h 5395694"/>
                <a:gd name="TX35" fmla="*/ 6695613 w 8159440"/>
                <a:gd name="TY35" fmla="*/ 2036764 h 5395694"/>
                <a:gd name="TX36" fmla="*/ 6893938 w 8159440"/>
                <a:gd name="TY36" fmla="*/ 1567710 h 5395694"/>
                <a:gd name="TX37" fmla="*/ 6714501 w 8159440"/>
                <a:gd name="TY37" fmla="*/ 1120692 h 5395694"/>
                <a:gd name="TX38" fmla="*/ 6213967 w 8159440"/>
                <a:gd name="TY38" fmla="*/ 956995 h 5395694"/>
                <a:gd name="TX39" fmla="*/ 5729173 w 8159440"/>
                <a:gd name="TY39" fmla="*/ 1171060 h 5395694"/>
                <a:gd name="TX40" fmla="*/ 5559181 w 8159440"/>
                <a:gd name="TY40" fmla="*/ 1681038 h 5395694"/>
                <a:gd name="TX41" fmla="*/ 4432192 w 8159440"/>
                <a:gd name="TY41" fmla="*/ 1681038 h 5395694"/>
                <a:gd name="TX42" fmla="*/ 4658849 w 8159440"/>
                <a:gd name="TY42" fmla="*/ 815335 h 5395694"/>
                <a:gd name="TX43" fmla="*/ 5294748 w 8159440"/>
                <a:gd name="TY43" fmla="*/ 217213 h 5395694"/>
                <a:gd name="TX44" fmla="*/ 6220263 w 8159440"/>
                <a:gd name="TY44" fmla="*/ 0 h 5395694"/>
                <a:gd name="TX46" fmla="*/ 1964360 w 8159440"/>
                <a:gd name="TY46" fmla="*/ 0 h 5395694"/>
                <a:gd name="TX47" fmla="*/ 2981168 w 8159440"/>
                <a:gd name="TY47" fmla="*/ 305357 h 5395694"/>
                <a:gd name="TX48" fmla="*/ 3676879 w 8159440"/>
                <a:gd name="TY48" fmla="*/ 1218281 h 5395694"/>
                <a:gd name="TX49" fmla="*/ 3928720 w 8159440"/>
                <a:gd name="TY49" fmla="*/ 2700994 h 5395694"/>
                <a:gd name="TX50" fmla="*/ 3676879 w 8159440"/>
                <a:gd name="TY50" fmla="*/ 4180560 h 5395694"/>
                <a:gd name="TX51" fmla="*/ 2981168 w 8159440"/>
                <a:gd name="TY51" fmla="*/ 5090336 h 5395694"/>
                <a:gd name="TX52" fmla="*/ 1964360 w 8159440"/>
                <a:gd name="TY52" fmla="*/ 5395693 h 5395694"/>
                <a:gd name="TX53" fmla="*/ 947552 w 8159440"/>
                <a:gd name="TY53" fmla="*/ 5090336 h 5395694"/>
                <a:gd name="TX54" fmla="*/ 251841 w 8159440"/>
                <a:gd name="TY54" fmla="*/ 4180560 h 5395694"/>
                <a:gd name="TX55" fmla="*/ 0 w 8159440"/>
                <a:gd name="TY55" fmla="*/ 2700994 h 5395694"/>
                <a:gd name="TX56" fmla="*/ 251841 w 8159440"/>
                <a:gd name="TY56" fmla="*/ 1218281 h 5395694"/>
                <a:gd name="TX57" fmla="*/ 947552 w 8159440"/>
                <a:gd name="TY57" fmla="*/ 305357 h 5395694"/>
                <a:gd name="TX58" fmla="*/ 1964360 w 8159440"/>
                <a:gd name="TY58" fmla="*/ 0 h 53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</a:cxnLst>
              <a:rect l="l" t="t" r="r" b="b"/>
              <a:pathLst>
                <a:path w="8159440" h="5395694">
                  <a:moveTo>
                    <a:pt x="1964360" y="1001068"/>
                  </a:moveTo>
                  <a:cubicBezTo>
                    <a:pt x="1699927" y="1001068"/>
                    <a:pt x="1486912" y="1143778"/>
                    <a:pt x="1325314" y="1429197"/>
                  </a:cubicBezTo>
                  <a:cubicBezTo>
                    <a:pt x="1163715" y="1714617"/>
                    <a:pt x="1082917" y="2138549"/>
                    <a:pt x="1082917" y="2700994"/>
                  </a:cubicBezTo>
                  <a:cubicBezTo>
                    <a:pt x="1082917" y="3259242"/>
                    <a:pt x="1163715" y="3681076"/>
                    <a:pt x="1325314" y="3966496"/>
                  </a:cubicBezTo>
                  <a:cubicBezTo>
                    <a:pt x="1486912" y="4251915"/>
                    <a:pt x="1699927" y="4394625"/>
                    <a:pt x="1964360" y="4394625"/>
                  </a:cubicBezTo>
                  <a:cubicBezTo>
                    <a:pt x="2228793" y="4394625"/>
                    <a:pt x="2441809" y="4251915"/>
                    <a:pt x="2603406" y="3966496"/>
                  </a:cubicBezTo>
                  <a:cubicBezTo>
                    <a:pt x="2765004" y="3681076"/>
                    <a:pt x="2845803" y="3259242"/>
                    <a:pt x="2845803" y="2700994"/>
                  </a:cubicBezTo>
                  <a:cubicBezTo>
                    <a:pt x="2845803" y="2138549"/>
                    <a:pt x="2765004" y="1714617"/>
                    <a:pt x="2603406" y="1429197"/>
                  </a:cubicBezTo>
                  <a:cubicBezTo>
                    <a:pt x="2441809" y="1143778"/>
                    <a:pt x="2228793" y="1001068"/>
                    <a:pt x="1964360" y="1001068"/>
                  </a:cubicBezTo>
                  <a:close/>
                  <a:moveTo>
                    <a:pt x="6220263" y="0"/>
                  </a:moveTo>
                  <a:cubicBezTo>
                    <a:pt x="6572841" y="0"/>
                    <a:pt x="6885543" y="65058"/>
                    <a:pt x="7158371" y="195176"/>
                  </a:cubicBezTo>
                  <a:cubicBezTo>
                    <a:pt x="7431198" y="325294"/>
                    <a:pt x="7643165" y="506830"/>
                    <a:pt x="7794269" y="739783"/>
                  </a:cubicBezTo>
                  <a:cubicBezTo>
                    <a:pt x="7945374" y="972736"/>
                    <a:pt x="8020926" y="1240317"/>
                    <a:pt x="8020926" y="1542526"/>
                  </a:cubicBezTo>
                  <a:cubicBezTo>
                    <a:pt x="8020926" y="1731407"/>
                    <a:pt x="7980002" y="1905596"/>
                    <a:pt x="7898154" y="2065096"/>
                  </a:cubicBezTo>
                  <a:cubicBezTo>
                    <a:pt x="7816306" y="2224595"/>
                    <a:pt x="7709273" y="2354713"/>
                    <a:pt x="7577056" y="2455450"/>
                  </a:cubicBezTo>
                  <a:cubicBezTo>
                    <a:pt x="7444841" y="2556186"/>
                    <a:pt x="7305278" y="2619146"/>
                    <a:pt x="7158371" y="2644330"/>
                  </a:cubicBezTo>
                  <a:cubicBezTo>
                    <a:pt x="7322067" y="2669514"/>
                    <a:pt x="7480518" y="2732474"/>
                    <a:pt x="7633720" y="2833211"/>
                  </a:cubicBezTo>
                  <a:cubicBezTo>
                    <a:pt x="7786924" y="2933947"/>
                    <a:pt x="7912845" y="3066164"/>
                    <a:pt x="8011483" y="3229860"/>
                  </a:cubicBezTo>
                  <a:cubicBezTo>
                    <a:pt x="8110120" y="3393557"/>
                    <a:pt x="8159439" y="3580339"/>
                    <a:pt x="8159439" y="3790207"/>
                  </a:cubicBezTo>
                  <a:cubicBezTo>
                    <a:pt x="8159439" y="4113402"/>
                    <a:pt x="8075492" y="4395675"/>
                    <a:pt x="7907598" y="4637022"/>
                  </a:cubicBezTo>
                  <a:cubicBezTo>
                    <a:pt x="7739704" y="4878370"/>
                    <a:pt x="7511998" y="5065152"/>
                    <a:pt x="7224479" y="5197368"/>
                  </a:cubicBezTo>
                  <a:cubicBezTo>
                    <a:pt x="6936961" y="5329585"/>
                    <a:pt x="6614815" y="5395693"/>
                    <a:pt x="6258040" y="5395693"/>
                  </a:cubicBezTo>
                  <a:cubicBezTo>
                    <a:pt x="5699792" y="5395693"/>
                    <a:pt x="5252774" y="5250885"/>
                    <a:pt x="4916986" y="4961267"/>
                  </a:cubicBezTo>
                  <a:cubicBezTo>
                    <a:pt x="4581198" y="4671650"/>
                    <a:pt x="4392318" y="4277099"/>
                    <a:pt x="4350344" y="3777615"/>
                  </a:cubicBezTo>
                  <a:lnTo>
                    <a:pt x="5477333" y="3777615"/>
                  </a:lnTo>
                  <a:cubicBezTo>
                    <a:pt x="5498319" y="3987482"/>
                    <a:pt x="5574921" y="4149080"/>
                    <a:pt x="5707137" y="4262408"/>
                  </a:cubicBezTo>
                  <a:cubicBezTo>
                    <a:pt x="5839354" y="4375737"/>
                    <a:pt x="6022988" y="4432401"/>
                    <a:pt x="6258040" y="4432401"/>
                  </a:cubicBezTo>
                  <a:cubicBezTo>
                    <a:pt x="6493091" y="4432401"/>
                    <a:pt x="6683021" y="4373638"/>
                    <a:pt x="6827829" y="4256112"/>
                  </a:cubicBezTo>
                  <a:cubicBezTo>
                    <a:pt x="6972638" y="4138587"/>
                    <a:pt x="7045043" y="3985383"/>
                    <a:pt x="7045043" y="3796502"/>
                  </a:cubicBezTo>
                  <a:cubicBezTo>
                    <a:pt x="7045043" y="3586635"/>
                    <a:pt x="6964243" y="3425037"/>
                    <a:pt x="6802646" y="3311709"/>
                  </a:cubicBezTo>
                  <a:cubicBezTo>
                    <a:pt x="6641048" y="3198380"/>
                    <a:pt x="6423835" y="3141716"/>
                    <a:pt x="6151007" y="3141716"/>
                  </a:cubicBezTo>
                  <a:lnTo>
                    <a:pt x="5641029" y="3141716"/>
                  </a:lnTo>
                  <a:lnTo>
                    <a:pt x="5641029" y="2209904"/>
                  </a:lnTo>
                  <a:lnTo>
                    <a:pt x="6151007" y="2209904"/>
                  </a:lnTo>
                  <a:cubicBezTo>
                    <a:pt x="6381861" y="2209904"/>
                    <a:pt x="6563397" y="2152191"/>
                    <a:pt x="6695613" y="2036764"/>
                  </a:cubicBezTo>
                  <a:cubicBezTo>
                    <a:pt x="6827829" y="1921337"/>
                    <a:pt x="6893938" y="1764985"/>
                    <a:pt x="6893938" y="1567710"/>
                  </a:cubicBezTo>
                  <a:cubicBezTo>
                    <a:pt x="6893938" y="1378829"/>
                    <a:pt x="6834126" y="1229823"/>
                    <a:pt x="6714501" y="1120692"/>
                  </a:cubicBezTo>
                  <a:cubicBezTo>
                    <a:pt x="6594877" y="1011561"/>
                    <a:pt x="6428032" y="956995"/>
                    <a:pt x="6213967" y="956995"/>
                  </a:cubicBezTo>
                  <a:cubicBezTo>
                    <a:pt x="6004099" y="956995"/>
                    <a:pt x="5842502" y="1028350"/>
                    <a:pt x="5729173" y="1171060"/>
                  </a:cubicBezTo>
                  <a:cubicBezTo>
                    <a:pt x="5615845" y="1313770"/>
                    <a:pt x="5559181" y="1483763"/>
                    <a:pt x="5559181" y="1681038"/>
                  </a:cubicBezTo>
                  <a:lnTo>
                    <a:pt x="4432192" y="1681038"/>
                  </a:lnTo>
                  <a:cubicBezTo>
                    <a:pt x="4432192" y="1357842"/>
                    <a:pt x="4507745" y="1069275"/>
                    <a:pt x="4658849" y="815335"/>
                  </a:cubicBezTo>
                  <a:cubicBezTo>
                    <a:pt x="4809954" y="561395"/>
                    <a:pt x="5021920" y="362021"/>
                    <a:pt x="5294748" y="217213"/>
                  </a:cubicBezTo>
                  <a:cubicBezTo>
                    <a:pt x="5567576" y="72404"/>
                    <a:pt x="5876081" y="0"/>
                    <a:pt x="6220263" y="0"/>
                  </a:cubicBezTo>
                  <a:close/>
                  <a:moveTo>
                    <a:pt x="1964360" y="0"/>
                  </a:moveTo>
                  <a:cubicBezTo>
                    <a:pt x="2346320" y="0"/>
                    <a:pt x="2685255" y="101786"/>
                    <a:pt x="2981168" y="305357"/>
                  </a:cubicBezTo>
                  <a:cubicBezTo>
                    <a:pt x="3277081" y="508928"/>
                    <a:pt x="3508985" y="813236"/>
                    <a:pt x="3676879" y="1218281"/>
                  </a:cubicBezTo>
                  <a:cubicBezTo>
                    <a:pt x="3844773" y="1623325"/>
                    <a:pt x="3928720" y="2117563"/>
                    <a:pt x="3928720" y="2700994"/>
                  </a:cubicBezTo>
                  <a:cubicBezTo>
                    <a:pt x="3928720" y="3284426"/>
                    <a:pt x="3844773" y="3777615"/>
                    <a:pt x="3676879" y="4180560"/>
                  </a:cubicBezTo>
                  <a:cubicBezTo>
                    <a:pt x="3508985" y="4583506"/>
                    <a:pt x="3277081" y="4886764"/>
                    <a:pt x="2981168" y="5090336"/>
                  </a:cubicBezTo>
                  <a:cubicBezTo>
                    <a:pt x="2685255" y="5293907"/>
                    <a:pt x="2346320" y="5395693"/>
                    <a:pt x="1964360" y="5395693"/>
                  </a:cubicBezTo>
                  <a:cubicBezTo>
                    <a:pt x="1582401" y="5395693"/>
                    <a:pt x="1243465" y="5293907"/>
                    <a:pt x="947552" y="5090336"/>
                  </a:cubicBezTo>
                  <a:cubicBezTo>
                    <a:pt x="651639" y="4886764"/>
                    <a:pt x="419735" y="4583506"/>
                    <a:pt x="251841" y="4180560"/>
                  </a:cubicBezTo>
                  <a:cubicBezTo>
                    <a:pt x="83947" y="3777615"/>
                    <a:pt x="0" y="3284426"/>
                    <a:pt x="0" y="2700994"/>
                  </a:cubicBezTo>
                  <a:cubicBezTo>
                    <a:pt x="0" y="2117563"/>
                    <a:pt x="83947" y="1623325"/>
                    <a:pt x="251841" y="1218281"/>
                  </a:cubicBezTo>
                  <a:cubicBezTo>
                    <a:pt x="419735" y="813236"/>
                    <a:pt x="651639" y="508928"/>
                    <a:pt x="947552" y="305357"/>
                  </a:cubicBezTo>
                  <a:cubicBezTo>
                    <a:pt x="1243465" y="101786"/>
                    <a:pt x="1582401" y="0"/>
                    <a:pt x="1964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76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/>
          <p:cNvSpPr txBox="1">
            <a:spLocks/>
          </p:cNvSpPr>
          <p:nvPr/>
        </p:nvSpPr>
        <p:spPr>
          <a:xfrm>
            <a:off x="7179310" y="2433955"/>
            <a:ext cx="2286000" cy="55435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3600" b="0" i="0" strike="noStrike" cap="none" spc="-2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AI 모델 선정</a:t>
            </a:r>
            <a:endParaRPr lang="ko-KR" altLang="en-US" sz="3600" b="0" i="0" strike="noStrike" cap="none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solidFill>
            <a:schemeClr val="accent1"/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647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686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 flipH="1">
            <a:off x="7268845" y="4269740"/>
            <a:ext cx="3366770" cy="37020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30" dirty="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전기차 충전소 혼잡도 예측</a:t>
            </a:r>
            <a:endParaRPr lang="ko-KR" altLang="en-US" sz="1200" b="0" i="0" strike="noStrike" cap="none" dirty="0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30" dirty="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내연기관차 </a:t>
            </a:r>
            <a:r>
              <a:rPr lang="ko-KR" sz="1200" b="0" i="0" strike="noStrike" cap="none" spc="-30" dirty="0" err="1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주유비</a:t>
            </a:r>
            <a:r>
              <a:rPr lang="ko-KR" sz="1200" b="0" i="0" strike="noStrike" cap="none" spc="-30" dirty="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 가격 분석</a:t>
            </a:r>
            <a:endParaRPr lang="ko-KR" altLang="en-US" sz="1200" b="0" i="0" strike="noStrike" cap="none" dirty="0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>
            <a:grpSpLocks/>
          </p:cNvGrpSpPr>
          <p:nvPr/>
        </p:nvGrpSpPr>
        <p:grpSpPr>
          <a:xfrm>
            <a:off x="6687820" y="2209165"/>
            <a:ext cx="3157855" cy="3157855"/>
            <a:chOff x="6687820" y="2209165"/>
            <a:chExt cx="3157855" cy="3157855"/>
          </a:xfrm>
        </p:grpSpPr>
        <p:sp>
          <p:nvSpPr>
            <p:cNvPr id="53" name="Rect 0"/>
            <p:cNvSpPr>
              <a:spLocks/>
            </p:cNvSpPr>
            <p:nvPr/>
          </p:nvSpPr>
          <p:spPr>
            <a:xfrm>
              <a:off x="6687820" y="2209165"/>
              <a:ext cx="3158490" cy="315849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/>
            <p:cNvSpPr>
              <a:spLocks/>
            </p:cNvSpPr>
            <p:nvPr/>
          </p:nvSpPr>
          <p:spPr>
            <a:xfrm>
              <a:off x="6687820" y="2209165"/>
              <a:ext cx="3158490" cy="315849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Rect 0"/>
          <p:cNvSpPr>
            <a:spLocks/>
          </p:cNvSpPr>
          <p:nvPr/>
        </p:nvSpPr>
        <p:spPr>
          <a:xfrm>
            <a:off x="6885940" y="2406650"/>
            <a:ext cx="2764155" cy="2764155"/>
          </a:xfrm>
          <a:prstGeom prst="ellipse">
            <a:avLst/>
          </a:prstGeom>
          <a:solidFill>
            <a:schemeClr val="accent1">
              <a:lumMod val="75000"/>
              <a:lumOff val="0"/>
            </a:schemeClr>
          </a:solidFill>
          <a:ln>
            <a:noFill/>
            <a:prstDash/>
          </a:ln>
          <a:effectLst>
            <a:innerShdw blurRad="63500" dist="50800" dir="13500000">
              <a:srgbClr val="000000">
                <a:alpha val="12000"/>
              </a:srgbClr>
            </a:innerShdw>
          </a:effectLst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>
          <a:xfrm>
            <a:off x="7766685" y="3051175"/>
            <a:ext cx="1000760" cy="1000760"/>
            <a:chOff x="7766685" y="3051175"/>
            <a:chExt cx="1000760" cy="1000760"/>
          </a:xfrm>
          <a:solidFill>
            <a:schemeClr val="accent1"/>
          </a:solidFill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8119745" y="3051175"/>
              <a:ext cx="647700" cy="646430"/>
            </a:xfrm>
            <a:custGeom>
              <a:avLst/>
              <a:gdLst>
                <a:gd name="TX0" fmla="*/ 401003 w 486728"/>
                <a:gd name="TY0" fmla="*/ 85725 h 485776"/>
                <a:gd name="TX1" fmla="*/ 391478 w 486728"/>
                <a:gd name="TY1" fmla="*/ 0 h 485776"/>
                <a:gd name="TX2" fmla="*/ 286703 w 486728"/>
                <a:gd name="TY2" fmla="*/ 104775 h 485776"/>
                <a:gd name="TX3" fmla="*/ 292417 w 486728"/>
                <a:gd name="TY3" fmla="*/ 154305 h 485776"/>
                <a:gd name="TX4" fmla="*/ 140017 w 486728"/>
                <a:gd name="TY4" fmla="*/ 306705 h 485776"/>
                <a:gd name="TX5" fmla="*/ 95250 w 486728"/>
                <a:gd name="TY5" fmla="*/ 295275 h 485776"/>
                <a:gd name="TX6" fmla="*/ 0 w 486728"/>
                <a:gd name="TY6" fmla="*/ 390525 h 485776"/>
                <a:gd name="TX7" fmla="*/ 95250 w 486728"/>
                <a:gd name="TY7" fmla="*/ 485775 h 485776"/>
                <a:gd name="TX8" fmla="*/ 190500 w 486728"/>
                <a:gd name="TY8" fmla="*/ 390525 h 485776"/>
                <a:gd name="TX9" fmla="*/ 180022 w 486728"/>
                <a:gd name="TY9" fmla="*/ 346710 h 485776"/>
                <a:gd name="TX10" fmla="*/ 332423 w 486728"/>
                <a:gd name="TY10" fmla="*/ 194310 h 485776"/>
                <a:gd name="TX11" fmla="*/ 381953 w 486728"/>
                <a:gd name="TY11" fmla="*/ 200025 h 485776"/>
                <a:gd name="TX12" fmla="*/ 486728 w 486728"/>
                <a:gd name="TY12" fmla="*/ 95250 h 485776"/>
                <a:gd name="TX13" fmla="*/ 401003 w 486728"/>
                <a:gd name="TY13" fmla="*/ 85725 h 48577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86728" h="485776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7766685" y="3089275"/>
              <a:ext cx="962660" cy="962660"/>
            </a:xfrm>
            <a:custGeom>
              <a:avLst/>
              <a:gdLst>
                <a:gd name="TX0" fmla="*/ 674370 w 723901"/>
                <a:gd name="TY0" fmla="*/ 198120 h 723901"/>
                <a:gd name="TX1" fmla="*/ 661988 w 723901"/>
                <a:gd name="TY1" fmla="*/ 211455 h 723901"/>
                <a:gd name="TX2" fmla="*/ 643890 w 723901"/>
                <a:gd name="TY2" fmla="*/ 209550 h 723901"/>
                <a:gd name="TX3" fmla="*/ 623888 w 723901"/>
                <a:gd name="TY3" fmla="*/ 206693 h 723901"/>
                <a:gd name="TX4" fmla="*/ 666750 w 723901"/>
                <a:gd name="TY4" fmla="*/ 361950 h 723901"/>
                <a:gd name="TX5" fmla="*/ 361950 w 723901"/>
                <a:gd name="TY5" fmla="*/ 666750 h 723901"/>
                <a:gd name="TX6" fmla="*/ 57150 w 723901"/>
                <a:gd name="TY6" fmla="*/ 361950 h 723901"/>
                <a:gd name="TX7" fmla="*/ 361950 w 723901"/>
                <a:gd name="TY7" fmla="*/ 57150 h 723901"/>
                <a:gd name="TX8" fmla="*/ 517208 w 723901"/>
                <a:gd name="TY8" fmla="*/ 100013 h 723901"/>
                <a:gd name="TX9" fmla="*/ 515303 w 723901"/>
                <a:gd name="TY9" fmla="*/ 80963 h 723901"/>
                <a:gd name="TX10" fmla="*/ 512445 w 723901"/>
                <a:gd name="TY10" fmla="*/ 61913 h 723901"/>
                <a:gd name="TX11" fmla="*/ 525780 w 723901"/>
                <a:gd name="TY11" fmla="*/ 48578 h 723901"/>
                <a:gd name="TX12" fmla="*/ 532448 w 723901"/>
                <a:gd name="TY12" fmla="*/ 41910 h 723901"/>
                <a:gd name="TX13" fmla="*/ 361950 w 723901"/>
                <a:gd name="TY13" fmla="*/ 0 h 723901"/>
                <a:gd name="TX14" fmla="*/ 0 w 723901"/>
                <a:gd name="TY14" fmla="*/ 361950 h 723901"/>
                <a:gd name="TX15" fmla="*/ 361950 w 723901"/>
                <a:gd name="TY15" fmla="*/ 723900 h 723901"/>
                <a:gd name="TX16" fmla="*/ 723900 w 723901"/>
                <a:gd name="TY16" fmla="*/ 361950 h 723901"/>
                <a:gd name="TX17" fmla="*/ 681038 w 723901"/>
                <a:gd name="TY17" fmla="*/ 192405 h 723901"/>
                <a:gd name="TX18" fmla="*/ 674370 w 723901"/>
                <a:gd name="TY18" fmla="*/ 198120 h 723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723901" h="723901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8" name="Rect 0"/>
            <p:cNvSpPr>
              <a:spLocks/>
            </p:cNvSpPr>
            <p:nvPr/>
          </p:nvSpPr>
          <p:spPr>
            <a:xfrm>
              <a:off x="7943850" y="3266440"/>
              <a:ext cx="608330" cy="608330"/>
            </a:xfrm>
            <a:custGeom>
              <a:avLst/>
              <a:gdLst>
                <a:gd name="TX0" fmla="*/ 387668 w 457201"/>
                <a:gd name="TY0" fmla="*/ 163830 h 457201"/>
                <a:gd name="TX1" fmla="*/ 400050 w 457201"/>
                <a:gd name="TY1" fmla="*/ 228600 h 457201"/>
                <a:gd name="TX2" fmla="*/ 228600 w 457201"/>
                <a:gd name="TY2" fmla="*/ 400050 h 457201"/>
                <a:gd name="TX3" fmla="*/ 57150 w 457201"/>
                <a:gd name="TY3" fmla="*/ 228600 h 457201"/>
                <a:gd name="TX4" fmla="*/ 228600 w 457201"/>
                <a:gd name="TY4" fmla="*/ 57150 h 457201"/>
                <a:gd name="TX5" fmla="*/ 293370 w 457201"/>
                <a:gd name="TY5" fmla="*/ 69532 h 457201"/>
                <a:gd name="TX6" fmla="*/ 336233 w 457201"/>
                <a:gd name="TY6" fmla="*/ 26670 h 457201"/>
                <a:gd name="TX7" fmla="*/ 228600 w 457201"/>
                <a:gd name="TY7" fmla="*/ 0 h 457201"/>
                <a:gd name="TX8" fmla="*/ 0 w 457201"/>
                <a:gd name="TY8" fmla="*/ 228600 h 457201"/>
                <a:gd name="TX9" fmla="*/ 228600 w 457201"/>
                <a:gd name="TY9" fmla="*/ 457200 h 457201"/>
                <a:gd name="TX10" fmla="*/ 457200 w 457201"/>
                <a:gd name="TY10" fmla="*/ 228600 h 457201"/>
                <a:gd name="TX11" fmla="*/ 430530 w 457201"/>
                <a:gd name="TY11" fmla="*/ 120968 h 457201"/>
                <a:gd name="TX12" fmla="*/ 387668 w 457201"/>
                <a:gd name="TY12" fmla="*/ 163830 h 4572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457201" h="457201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7545070" y="4227830"/>
            <a:ext cx="1443990" cy="49339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4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1"/>
                </a:solidFill>
                <a:latin typeface="페이퍼로지 8 ExtraBold" charset="0"/>
                <a:ea typeface="페이퍼로지 8 ExtraBold" charset="0"/>
              </a:rPr>
              <a:t>내연기관차 </a:t>
            </a:r>
            <a:r>
              <a:rPr lang="ko-KR" sz="1600" spc="-4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1"/>
                </a:solidFill>
                <a:latin typeface="페이퍼로지 8 ExtraBold" charset="0"/>
                <a:ea typeface="페이퍼로지 8 ExtraBold" charset="0"/>
              </a:rPr>
              <a:t>주유비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1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4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1"/>
                </a:solidFill>
                <a:latin typeface="페이퍼로지 8 ExtraBold" charset="0"/>
                <a:ea typeface="페이퍼로지 8 ExtraBold" charset="0"/>
              </a:rPr>
              <a:t>가격 분석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1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2421608" y="2207895"/>
            <a:ext cx="3159125" cy="3159125"/>
          </a:xfrm>
          <a:prstGeom prst="ellipse">
            <a:avLst/>
          </a:prstGeo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  <a:prstDash/>
          </a:ln>
          <a:effectLst>
            <a:outerShdw blurRad="139700" dist="88900" dir="13500000" algn="br" rotWithShape="0">
              <a:schemeClr val="bg1">
                <a:alpha val="77647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2421608" y="2207895"/>
            <a:ext cx="3159125" cy="3159125"/>
          </a:xfrm>
          <a:prstGeom prst="ellipse">
            <a:avLst/>
          </a:prstGeo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  <a:prstDash/>
          </a:ln>
          <a:effectLst>
            <a:outerShdw blurRad="139700" dist="88900" algn="l" rotWithShape="0">
              <a:srgbClr val="000000">
                <a:alpha val="11764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2607663" y="2394585"/>
            <a:ext cx="2787650" cy="278765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  <a:prstDash/>
          </a:ln>
          <a:effectLst>
            <a:innerShdw blurRad="139700" dist="88900" dir="13500000">
              <a:srgbClr val="000000">
                <a:alpha val="12000"/>
              </a:srgbClr>
            </a:innerShdw>
          </a:effectLst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3448403" y="4201160"/>
            <a:ext cx="1099185" cy="49339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전기차 충전소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혼잡도 예측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5217160" y="737870"/>
            <a:ext cx="1764665" cy="4318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8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AI </a:t>
            </a:r>
            <a:r>
              <a:rPr lang="ko-KR" sz="28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모델 선정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9" name="그룹 218"/>
          <p:cNvGrpSpPr>
            <a:grpSpLocks/>
          </p:cNvGrpSpPr>
          <p:nvPr/>
        </p:nvGrpSpPr>
        <p:grpSpPr>
          <a:xfrm>
            <a:off x="3687798" y="3155315"/>
            <a:ext cx="626745" cy="850265"/>
            <a:chOff x="3613150" y="3155315"/>
            <a:chExt cx="626745" cy="850265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60" name="도형 214"/>
            <p:cNvSpPr>
              <a:spLocks/>
            </p:cNvSpPr>
            <p:nvPr/>
          </p:nvSpPr>
          <p:spPr>
            <a:xfrm>
              <a:off x="3613150" y="3155315"/>
              <a:ext cx="626745" cy="179705"/>
            </a:xfrm>
            <a:custGeom>
              <a:avLst/>
              <a:gdLst>
                <a:gd name="TX0" fmla="*/ 533400 w 533402"/>
                <a:gd name="TY0" fmla="*/ 76200 h 152402"/>
                <a:gd name="TX1" fmla="*/ 266700 w 533402"/>
                <a:gd name="TY1" fmla="*/ 152400 h 152402"/>
                <a:gd name="TX2" fmla="*/ 0 w 533402"/>
                <a:gd name="TY2" fmla="*/ 76200 h 152402"/>
                <a:gd name="TX3" fmla="*/ 266700 w 533402"/>
                <a:gd name="TY3" fmla="*/ 0 h 152402"/>
                <a:gd name="TX4" fmla="*/ 533400 w 533402"/>
                <a:gd name="TY4" fmla="*/ 76200 h 1524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33402" h="152402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도형 215"/>
            <p:cNvSpPr>
              <a:spLocks/>
            </p:cNvSpPr>
            <p:nvPr/>
          </p:nvSpPr>
          <p:spPr>
            <a:xfrm>
              <a:off x="3613150" y="3289935"/>
              <a:ext cx="626745" cy="269240"/>
            </a:xfrm>
            <a:custGeom>
              <a:avLst/>
              <a:gdLst>
                <a:gd name="TX0" fmla="*/ 457200 w 533402"/>
                <a:gd name="TY0" fmla="*/ 152400 h 228602"/>
                <a:gd name="TX1" fmla="*/ 438150 w 533402"/>
                <a:gd name="TY1" fmla="*/ 133350 h 228602"/>
                <a:gd name="TX2" fmla="*/ 457200 w 533402"/>
                <a:gd name="TY2" fmla="*/ 114300 h 228602"/>
                <a:gd name="TX3" fmla="*/ 476250 w 533402"/>
                <a:gd name="TY3" fmla="*/ 133350 h 228602"/>
                <a:gd name="TX4" fmla="*/ 457200 w 533402"/>
                <a:gd name="TY4" fmla="*/ 152400 h 228602"/>
                <a:gd name="TX6" fmla="*/ 266700 w 533402"/>
                <a:gd name="TY6" fmla="*/ 76200 h 228602"/>
                <a:gd name="TX7" fmla="*/ 0 w 533402"/>
                <a:gd name="TY7" fmla="*/ 0 h 228602"/>
                <a:gd name="TX8" fmla="*/ 0 w 533402"/>
                <a:gd name="TY8" fmla="*/ 152400 h 228602"/>
                <a:gd name="TX9" fmla="*/ 266700 w 533402"/>
                <a:gd name="TY9" fmla="*/ 228600 h 228602"/>
                <a:gd name="TX10" fmla="*/ 533400 w 533402"/>
                <a:gd name="TY10" fmla="*/ 152400 h 228602"/>
                <a:gd name="TX11" fmla="*/ 533400 w 533402"/>
                <a:gd name="TY11" fmla="*/ 0 h 228602"/>
                <a:gd name="TX12" fmla="*/ 266700 w 533402"/>
                <a:gd name="TY12" fmla="*/ 76200 h 228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33402" h="228602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도형 216"/>
            <p:cNvSpPr>
              <a:spLocks/>
            </p:cNvSpPr>
            <p:nvPr/>
          </p:nvSpPr>
          <p:spPr>
            <a:xfrm>
              <a:off x="3613150" y="3512820"/>
              <a:ext cx="626745" cy="269240"/>
            </a:xfrm>
            <a:custGeom>
              <a:avLst/>
              <a:gdLst>
                <a:gd name="TX0" fmla="*/ 457200 w 533402"/>
                <a:gd name="TY0" fmla="*/ 152400 h 228602"/>
                <a:gd name="TX1" fmla="*/ 438150 w 533402"/>
                <a:gd name="TY1" fmla="*/ 133350 h 228602"/>
                <a:gd name="TX2" fmla="*/ 457200 w 533402"/>
                <a:gd name="TY2" fmla="*/ 114300 h 228602"/>
                <a:gd name="TX3" fmla="*/ 476250 w 533402"/>
                <a:gd name="TY3" fmla="*/ 133350 h 228602"/>
                <a:gd name="TX4" fmla="*/ 457200 w 533402"/>
                <a:gd name="TY4" fmla="*/ 152400 h 228602"/>
                <a:gd name="TX6" fmla="*/ 266700 w 533402"/>
                <a:gd name="TY6" fmla="*/ 76200 h 228602"/>
                <a:gd name="TX7" fmla="*/ 0 w 533402"/>
                <a:gd name="TY7" fmla="*/ 0 h 228602"/>
                <a:gd name="TX8" fmla="*/ 0 w 533402"/>
                <a:gd name="TY8" fmla="*/ 152400 h 228602"/>
                <a:gd name="TX9" fmla="*/ 266700 w 533402"/>
                <a:gd name="TY9" fmla="*/ 228600 h 228602"/>
                <a:gd name="TX10" fmla="*/ 533400 w 533402"/>
                <a:gd name="TY10" fmla="*/ 152400 h 228602"/>
                <a:gd name="TX11" fmla="*/ 533400 w 533402"/>
                <a:gd name="TY11" fmla="*/ 0 h 228602"/>
                <a:gd name="TX12" fmla="*/ 266700 w 533402"/>
                <a:gd name="TY12" fmla="*/ 76200 h 228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33402" h="228602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도형 217"/>
            <p:cNvSpPr>
              <a:spLocks/>
            </p:cNvSpPr>
            <p:nvPr/>
          </p:nvSpPr>
          <p:spPr>
            <a:xfrm>
              <a:off x="3613150" y="3736340"/>
              <a:ext cx="626745" cy="269240"/>
            </a:xfrm>
            <a:custGeom>
              <a:avLst/>
              <a:gdLst>
                <a:gd name="TX0" fmla="*/ 457200 w 533402"/>
                <a:gd name="TY0" fmla="*/ 152400 h 228602"/>
                <a:gd name="TX1" fmla="*/ 438150 w 533402"/>
                <a:gd name="TY1" fmla="*/ 133350 h 228602"/>
                <a:gd name="TX2" fmla="*/ 457200 w 533402"/>
                <a:gd name="TY2" fmla="*/ 114300 h 228602"/>
                <a:gd name="TX3" fmla="*/ 476250 w 533402"/>
                <a:gd name="TY3" fmla="*/ 133350 h 228602"/>
                <a:gd name="TX4" fmla="*/ 457200 w 533402"/>
                <a:gd name="TY4" fmla="*/ 152400 h 228602"/>
                <a:gd name="TX6" fmla="*/ 266700 w 533402"/>
                <a:gd name="TY6" fmla="*/ 76200 h 228602"/>
                <a:gd name="TX7" fmla="*/ 0 w 533402"/>
                <a:gd name="TY7" fmla="*/ 0 h 228602"/>
                <a:gd name="TX8" fmla="*/ 0 w 533402"/>
                <a:gd name="TY8" fmla="*/ 152400 h 228602"/>
                <a:gd name="TX9" fmla="*/ 266700 w 533402"/>
                <a:gd name="TY9" fmla="*/ 228600 h 228602"/>
                <a:gd name="TX10" fmla="*/ 533400 w 533402"/>
                <a:gd name="TY10" fmla="*/ 152400 h 228602"/>
                <a:gd name="TX11" fmla="*/ 533400 w 533402"/>
                <a:gd name="TY11" fmla="*/ 0 h 228602"/>
                <a:gd name="TX12" fmla="*/ 266700 w 533402"/>
                <a:gd name="TY12" fmla="*/ 76200 h 228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33402" h="228602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34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>
            <a:grpSpLocks/>
          </p:cNvGrpSpPr>
          <p:nvPr/>
        </p:nvGrpSpPr>
        <p:grpSpPr>
          <a:xfrm>
            <a:off x="2537777" y="3524250"/>
            <a:ext cx="2183130" cy="2464435"/>
            <a:chOff x="1286510" y="3592830"/>
            <a:chExt cx="2183130" cy="2464435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30" name="Rect 0"/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1" name="Rect 0"/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/>
          <p:cNvSpPr>
            <a:spLocks/>
          </p:cNvSpPr>
          <p:nvPr/>
        </p:nvSpPr>
        <p:spPr>
          <a:xfrm>
            <a:off x="483774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2378392" y="2857500"/>
            <a:ext cx="2502535" cy="474980"/>
          </a:xfrm>
          <a:prstGeom prst="homePlat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728376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grpSp>
        <p:nvGrpSpPr>
          <p:cNvPr id="17" name="Group 5"/>
          <p:cNvGrpSpPr>
            <a:grpSpLocks/>
          </p:cNvGrpSpPr>
          <p:nvPr/>
        </p:nvGrpSpPr>
        <p:grpSpPr>
          <a:xfrm>
            <a:off x="3279457" y="3094355"/>
            <a:ext cx="701040" cy="701040"/>
            <a:chOff x="2028190" y="3162935"/>
            <a:chExt cx="701040" cy="70104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35" name="Group 5"/>
          <p:cNvGrpSpPr>
            <a:grpSpLocks/>
          </p:cNvGrpSpPr>
          <p:nvPr/>
        </p:nvGrpSpPr>
        <p:grpSpPr>
          <a:xfrm>
            <a:off x="4997132" y="3524250"/>
            <a:ext cx="2183130" cy="2464435"/>
            <a:chOff x="3745865" y="3592830"/>
            <a:chExt cx="2183130" cy="2464435"/>
          </a:xfrm>
        </p:grpSpPr>
        <p:sp>
          <p:nvSpPr>
            <p:cNvPr id="36" name="Rect 0"/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41" name="Group 5"/>
          <p:cNvGrpSpPr>
            <a:grpSpLocks/>
          </p:cNvGrpSpPr>
          <p:nvPr/>
        </p:nvGrpSpPr>
        <p:grpSpPr>
          <a:xfrm>
            <a:off x="7443787" y="3524250"/>
            <a:ext cx="2183130" cy="2464435"/>
            <a:chOff x="6192520" y="3592830"/>
            <a:chExt cx="2183130" cy="2464435"/>
          </a:xfrm>
        </p:grpSpPr>
        <p:sp>
          <p:nvSpPr>
            <p:cNvPr id="42" name="Rect 0"/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/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0" name="Group 5"/>
          <p:cNvGrpSpPr>
            <a:grpSpLocks/>
          </p:cNvGrpSpPr>
          <p:nvPr/>
        </p:nvGrpSpPr>
        <p:grpSpPr>
          <a:xfrm>
            <a:off x="5738812" y="3094355"/>
            <a:ext cx="701040" cy="701040"/>
            <a:chOff x="4487545" y="3162935"/>
            <a:chExt cx="701040" cy="7010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2" name="Rect 0"/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3" name="Group 5"/>
          <p:cNvGrpSpPr>
            <a:grpSpLocks/>
          </p:cNvGrpSpPr>
          <p:nvPr/>
        </p:nvGrpSpPr>
        <p:grpSpPr>
          <a:xfrm>
            <a:off x="8184832" y="3094355"/>
            <a:ext cx="701040" cy="701040"/>
            <a:chOff x="6933565" y="3162935"/>
            <a:chExt cx="701040" cy="701040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99" name="Group 5"/>
          <p:cNvGrpSpPr>
            <a:grpSpLocks/>
          </p:cNvGrpSpPr>
          <p:nvPr/>
        </p:nvGrpSpPr>
        <p:grpSpPr>
          <a:xfrm>
            <a:off x="5908357" y="3263900"/>
            <a:ext cx="361950" cy="361950"/>
            <a:chOff x="4657090" y="3332480"/>
            <a:chExt cx="361950" cy="361950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3" name="Rect 0"/>
            <p:cNvSpPr>
              <a:spLocks/>
            </p:cNvSpPr>
            <p:nvPr/>
          </p:nvSpPr>
          <p:spPr>
            <a:xfrm>
              <a:off x="4671695" y="3337560"/>
              <a:ext cx="186055" cy="105410"/>
            </a:xfrm>
            <a:custGeom>
              <a:avLst/>
              <a:gdLst>
                <a:gd name="TX0" fmla="*/ 124559 w 184948"/>
                <a:gd name="TY0" fmla="*/ 104352 h 104353"/>
                <a:gd name="TX1" fmla="*/ 184946 w 184948"/>
                <a:gd name="TY1" fmla="*/ 104352 h 104353"/>
                <a:gd name="TX2" fmla="*/ 124706 w 184948"/>
                <a:gd name="TY2" fmla="*/ 0 h 104353"/>
                <a:gd name="TX3" fmla="*/ 0 w 184948"/>
                <a:gd name="TY3" fmla="*/ 104352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8" h="104353">
                  <a:moveTo>
                    <a:pt x="124559" y="104352"/>
                  </a:moveTo>
                  <a:lnTo>
                    <a:pt x="184946" y="104352"/>
                  </a:lnTo>
                  <a:lnTo>
                    <a:pt x="124706" y="0"/>
                  </a:lnTo>
                  <a:cubicBezTo>
                    <a:pt x="68941" y="13040"/>
                    <a:pt x="22668" y="51760"/>
                    <a:pt x="0" y="10435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4" name="Rect 0"/>
            <p:cNvSpPr>
              <a:spLocks/>
            </p:cNvSpPr>
            <p:nvPr/>
          </p:nvSpPr>
          <p:spPr>
            <a:xfrm>
              <a:off x="4816475" y="3332480"/>
              <a:ext cx="154305" cy="163195"/>
            </a:xfrm>
            <a:custGeom>
              <a:avLst/>
              <a:gdLst>
                <a:gd name="TX0" fmla="*/ 81428 w 152873"/>
                <a:gd name="TY0" fmla="*/ 142298 h 161809"/>
                <a:gd name="TX1" fmla="*/ 81319 w 152873"/>
                <a:gd name="TY1" fmla="*/ 142360 h 161809"/>
                <a:gd name="TX2" fmla="*/ 92551 w 152873"/>
                <a:gd name="TY2" fmla="*/ 161807 h 161809"/>
                <a:gd name="TX3" fmla="*/ 152872 w 152873"/>
                <a:gd name="TY3" fmla="*/ 57394 h 161809"/>
                <a:gd name="TX4" fmla="*/ 21037 w 152873"/>
                <a:gd name="TY4" fmla="*/ 0 h 161809"/>
                <a:gd name="TX5" fmla="*/ 0 w 152873"/>
                <a:gd name="TY5" fmla="*/ 1262 h 1618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873" h="161809">
                  <a:moveTo>
                    <a:pt x="81428" y="142298"/>
                  </a:moveTo>
                  <a:lnTo>
                    <a:pt x="81319" y="142360"/>
                  </a:lnTo>
                  <a:lnTo>
                    <a:pt x="92551" y="161807"/>
                  </a:lnTo>
                  <a:lnTo>
                    <a:pt x="152872" y="57394"/>
                  </a:lnTo>
                  <a:cubicBezTo>
                    <a:pt x="118828" y="20750"/>
                    <a:pt x="71054" y="-48"/>
                    <a:pt x="21037" y="0"/>
                  </a:cubicBezTo>
                  <a:cubicBezTo>
                    <a:pt x="14006" y="14"/>
                    <a:pt x="6982" y="436"/>
                    <a:pt x="0" y="126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5" name="Rect 0"/>
            <p:cNvSpPr>
              <a:spLocks/>
            </p:cNvSpPr>
            <p:nvPr/>
          </p:nvSpPr>
          <p:spPr>
            <a:xfrm>
              <a:off x="4890135" y="3405505"/>
              <a:ext cx="128905" cy="160655"/>
            </a:xfrm>
            <a:custGeom>
              <a:avLst/>
              <a:gdLst>
                <a:gd name="TX0" fmla="*/ 0 w 127588"/>
                <a:gd name="TY0" fmla="*/ 159545 h 159546"/>
                <a:gd name="TX1" fmla="*/ 119887 w 127588"/>
                <a:gd name="TY1" fmla="*/ 159545 h 159546"/>
                <a:gd name="TX2" fmla="*/ 92115 w 127588"/>
                <a:gd name="TY2" fmla="*/ 0 h 1595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588" h="159546">
                  <a:moveTo>
                    <a:pt x="0" y="159545"/>
                  </a:moveTo>
                  <a:lnTo>
                    <a:pt x="119887" y="159545"/>
                  </a:lnTo>
                  <a:cubicBezTo>
                    <a:pt x="136367" y="104963"/>
                    <a:pt x="126068" y="45803"/>
                    <a:pt x="92115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6" name="Rect 0"/>
            <p:cNvSpPr>
              <a:spLocks/>
            </p:cNvSpPr>
            <p:nvPr/>
          </p:nvSpPr>
          <p:spPr>
            <a:xfrm>
              <a:off x="4817745" y="3583940"/>
              <a:ext cx="186055" cy="105410"/>
            </a:xfrm>
            <a:custGeom>
              <a:avLst/>
              <a:gdLst>
                <a:gd name="TX0" fmla="*/ 60387 w 184943"/>
                <a:gd name="TY0" fmla="*/ 0 h 104353"/>
                <a:gd name="TX1" fmla="*/ 0 w 184943"/>
                <a:gd name="TY1" fmla="*/ 0 h 104353"/>
                <a:gd name="TX2" fmla="*/ 60240 w 184943"/>
                <a:gd name="TY2" fmla="*/ 104352 h 104353"/>
                <a:gd name="TX3" fmla="*/ 184941 w 184943"/>
                <a:gd name="TY3" fmla="*/ 0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3" h="104353">
                  <a:moveTo>
                    <a:pt x="60387" y="0"/>
                  </a:moveTo>
                  <a:lnTo>
                    <a:pt x="0" y="0"/>
                  </a:lnTo>
                  <a:lnTo>
                    <a:pt x="60240" y="104352"/>
                  </a:lnTo>
                  <a:cubicBezTo>
                    <a:pt x="116004" y="91313"/>
                    <a:pt x="162276" y="52592"/>
                    <a:pt x="184941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7" name="Rect 0"/>
            <p:cNvSpPr>
              <a:spLocks/>
            </p:cNvSpPr>
            <p:nvPr/>
          </p:nvSpPr>
          <p:spPr>
            <a:xfrm>
              <a:off x="4705350" y="3531235"/>
              <a:ext cx="154305" cy="163195"/>
            </a:xfrm>
            <a:custGeom>
              <a:avLst/>
              <a:gdLst>
                <a:gd name="TX0" fmla="*/ 71496 w 152930"/>
                <a:gd name="TY0" fmla="*/ 19642 h 161942"/>
                <a:gd name="TX1" fmla="*/ 71610 w 152930"/>
                <a:gd name="TY1" fmla="*/ 19580 h 161942"/>
                <a:gd name="TX2" fmla="*/ 60302 w 152930"/>
                <a:gd name="TY2" fmla="*/ 0 h 161942"/>
                <a:gd name="TX3" fmla="*/ 0 w 152930"/>
                <a:gd name="TY3" fmla="*/ 104475 h 161942"/>
                <a:gd name="TX4" fmla="*/ 131892 w 152930"/>
                <a:gd name="TY4" fmla="*/ 161940 h 161942"/>
                <a:gd name="TX5" fmla="*/ 152929 w 152930"/>
                <a:gd name="TY5" fmla="*/ 160678 h 16194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930" h="161942">
                  <a:moveTo>
                    <a:pt x="71496" y="19642"/>
                  </a:moveTo>
                  <a:lnTo>
                    <a:pt x="71610" y="19580"/>
                  </a:lnTo>
                  <a:lnTo>
                    <a:pt x="60302" y="0"/>
                  </a:lnTo>
                  <a:lnTo>
                    <a:pt x="0" y="104475"/>
                  </a:lnTo>
                  <a:cubicBezTo>
                    <a:pt x="34044" y="141161"/>
                    <a:pt x="81844" y="161987"/>
                    <a:pt x="131892" y="161940"/>
                  </a:cubicBezTo>
                  <a:cubicBezTo>
                    <a:pt x="138923" y="161925"/>
                    <a:pt x="145947" y="161504"/>
                    <a:pt x="152929" y="160678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8" name="Rect 0"/>
            <p:cNvSpPr>
              <a:spLocks/>
            </p:cNvSpPr>
            <p:nvPr/>
          </p:nvSpPr>
          <p:spPr>
            <a:xfrm>
              <a:off x="4657090" y="3460750"/>
              <a:ext cx="128905" cy="160655"/>
            </a:xfrm>
            <a:custGeom>
              <a:avLst/>
              <a:gdLst>
                <a:gd name="TX0" fmla="*/ 127440 w 127441"/>
                <a:gd name="TY0" fmla="*/ 0 h 159432"/>
                <a:gd name="TX1" fmla="*/ 7700 w 127441"/>
                <a:gd name="TY1" fmla="*/ 0 h 159432"/>
                <a:gd name="TX2" fmla="*/ 35391 w 127441"/>
                <a:gd name="TY2" fmla="*/ 159431 h 1594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441" h="159432">
                  <a:moveTo>
                    <a:pt x="127440" y="0"/>
                  </a:moveTo>
                  <a:lnTo>
                    <a:pt x="7700" y="0"/>
                  </a:lnTo>
                  <a:cubicBezTo>
                    <a:pt x="-8766" y="54534"/>
                    <a:pt x="1500" y="113643"/>
                    <a:pt x="35391" y="159431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3" name="Group 5"/>
          <p:cNvGrpSpPr>
            <a:grpSpLocks/>
          </p:cNvGrpSpPr>
          <p:nvPr/>
        </p:nvGrpSpPr>
        <p:grpSpPr>
          <a:xfrm>
            <a:off x="8344852" y="3279140"/>
            <a:ext cx="381000" cy="330835"/>
            <a:chOff x="7093585" y="3347720"/>
            <a:chExt cx="381000" cy="330835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1" name="Rect 0"/>
            <p:cNvSpPr>
              <a:spLocks/>
            </p:cNvSpPr>
            <p:nvPr/>
          </p:nvSpPr>
          <p:spPr>
            <a:xfrm>
              <a:off x="7093585" y="3526155"/>
              <a:ext cx="381000" cy="153035"/>
            </a:xfrm>
            <a:custGeom>
              <a:avLst/>
              <a:gdLst>
                <a:gd name="TX0" fmla="*/ 218190 w 379463"/>
                <a:gd name="TY0" fmla="*/ 9487 h 151786"/>
                <a:gd name="TX1" fmla="*/ 199217 w 379463"/>
                <a:gd name="TY1" fmla="*/ 28460 h 151786"/>
                <a:gd name="TX2" fmla="*/ 180244 w 379463"/>
                <a:gd name="TY2" fmla="*/ 28460 h 151786"/>
                <a:gd name="TX3" fmla="*/ 161271 w 379463"/>
                <a:gd name="TY3" fmla="*/ 9487 h 151786"/>
                <a:gd name="TX4" fmla="*/ 161271 w 379463"/>
                <a:gd name="TY4" fmla="*/ 0 h 151786"/>
                <a:gd name="TX5" fmla="*/ 0 w 379463"/>
                <a:gd name="TY5" fmla="*/ 0 h 151786"/>
                <a:gd name="TX6" fmla="*/ 0 w 379463"/>
                <a:gd name="TY6" fmla="*/ 132812 h 151786"/>
                <a:gd name="TX7" fmla="*/ 18973 w 379463"/>
                <a:gd name="TY7" fmla="*/ 151785 h 151786"/>
                <a:gd name="TX8" fmla="*/ 360489 w 379463"/>
                <a:gd name="TY8" fmla="*/ 151785 h 151786"/>
                <a:gd name="TX9" fmla="*/ 379462 w 379463"/>
                <a:gd name="TY9" fmla="*/ 132812 h 151786"/>
                <a:gd name="TX10" fmla="*/ 379462 w 379463"/>
                <a:gd name="TY10" fmla="*/ 0 h 151786"/>
                <a:gd name="TX11" fmla="*/ 218190 w 379463"/>
                <a:gd name="TY11" fmla="*/ 0 h 151786"/>
                <a:gd name="TX12" fmla="*/ 218190 w 379463"/>
                <a:gd name="TY12" fmla="*/ 9487 h 1517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79463" h="151786">
                  <a:moveTo>
                    <a:pt x="218190" y="9487"/>
                  </a:moveTo>
                  <a:cubicBezTo>
                    <a:pt x="218190" y="19922"/>
                    <a:pt x="209653" y="28460"/>
                    <a:pt x="199217" y="28460"/>
                  </a:cubicBezTo>
                  <a:lnTo>
                    <a:pt x="180244" y="28460"/>
                  </a:lnTo>
                  <a:cubicBezTo>
                    <a:pt x="169809" y="28460"/>
                    <a:pt x="161271" y="19922"/>
                    <a:pt x="161271" y="9487"/>
                  </a:cubicBezTo>
                  <a:lnTo>
                    <a:pt x="161271" y="0"/>
                  </a:lnTo>
                  <a:lnTo>
                    <a:pt x="0" y="0"/>
                  </a:lnTo>
                  <a:lnTo>
                    <a:pt x="0" y="132812"/>
                  </a:lnTo>
                  <a:cubicBezTo>
                    <a:pt x="0" y="143247"/>
                    <a:pt x="8538" y="151785"/>
                    <a:pt x="18973" y="151785"/>
                  </a:cubicBezTo>
                  <a:lnTo>
                    <a:pt x="360489" y="151785"/>
                  </a:lnTo>
                  <a:cubicBezTo>
                    <a:pt x="370924" y="151785"/>
                    <a:pt x="379462" y="143247"/>
                    <a:pt x="379462" y="132812"/>
                  </a:cubicBezTo>
                  <a:lnTo>
                    <a:pt x="379462" y="0"/>
                  </a:lnTo>
                  <a:lnTo>
                    <a:pt x="218190" y="0"/>
                  </a:lnTo>
                  <a:lnTo>
                    <a:pt x="218190" y="9487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2" name="Rect 0"/>
            <p:cNvSpPr>
              <a:spLocks/>
            </p:cNvSpPr>
            <p:nvPr/>
          </p:nvSpPr>
          <p:spPr>
            <a:xfrm>
              <a:off x="7093585" y="3347720"/>
              <a:ext cx="381000" cy="160020"/>
            </a:xfrm>
            <a:custGeom>
              <a:avLst/>
              <a:gdLst>
                <a:gd name="TX0" fmla="*/ 360489 w 379463"/>
                <a:gd name="TY0" fmla="*/ 64034 h 158901"/>
                <a:gd name="TX1" fmla="*/ 265623 w 379463"/>
                <a:gd name="TY1" fmla="*/ 64034 h 158901"/>
                <a:gd name="TX2" fmla="*/ 265623 w 379463"/>
                <a:gd name="TY2" fmla="*/ 33203 h 158901"/>
                <a:gd name="TX3" fmla="*/ 232420 w 379463"/>
                <a:gd name="TY3" fmla="*/ 0 h 158901"/>
                <a:gd name="TX4" fmla="*/ 147041 w 379463"/>
                <a:gd name="TY4" fmla="*/ 0 h 158901"/>
                <a:gd name="TX5" fmla="*/ 113839 w 379463"/>
                <a:gd name="TY5" fmla="*/ 33203 h 158901"/>
                <a:gd name="TX6" fmla="*/ 113839 w 379463"/>
                <a:gd name="TY6" fmla="*/ 64034 h 158901"/>
                <a:gd name="TX7" fmla="*/ 18973 w 379463"/>
                <a:gd name="TY7" fmla="*/ 64034 h 158901"/>
                <a:gd name="TX8" fmla="*/ 0 w 379463"/>
                <a:gd name="TY8" fmla="*/ 83007 h 158901"/>
                <a:gd name="TX9" fmla="*/ 0 w 379463"/>
                <a:gd name="TY9" fmla="*/ 158900 h 158901"/>
                <a:gd name="TX10" fmla="*/ 161271 w 379463"/>
                <a:gd name="TY10" fmla="*/ 158900 h 158901"/>
                <a:gd name="TX11" fmla="*/ 161271 w 379463"/>
                <a:gd name="TY11" fmla="*/ 149413 h 158901"/>
                <a:gd name="TX12" fmla="*/ 218190 w 379463"/>
                <a:gd name="TY12" fmla="*/ 149413 h 158901"/>
                <a:gd name="TX13" fmla="*/ 218190 w 379463"/>
                <a:gd name="TY13" fmla="*/ 158900 h 158901"/>
                <a:gd name="TX14" fmla="*/ 379462 w 379463"/>
                <a:gd name="TY14" fmla="*/ 158900 h 158901"/>
                <a:gd name="TX15" fmla="*/ 379462 w 379463"/>
                <a:gd name="TY15" fmla="*/ 83007 h 158901"/>
                <a:gd name="TX16" fmla="*/ 360489 w 379463"/>
                <a:gd name="TY16" fmla="*/ 64034 h 158901"/>
                <a:gd name="TX17" fmla="*/ 142298 w 379463"/>
                <a:gd name="TY17" fmla="*/ 64034 h 158901"/>
                <a:gd name="TX18" fmla="*/ 142298 w 379463"/>
                <a:gd name="TY18" fmla="*/ 33203 h 158901"/>
                <a:gd name="TX19" fmla="*/ 147041 w 379463"/>
                <a:gd name="TY19" fmla="*/ 28460 h 158901"/>
                <a:gd name="TX20" fmla="*/ 232420 w 379463"/>
                <a:gd name="TY20" fmla="*/ 28460 h 158901"/>
                <a:gd name="TX21" fmla="*/ 237164 w 379463"/>
                <a:gd name="TY21" fmla="*/ 33203 h 158901"/>
                <a:gd name="TX22" fmla="*/ 237164 w 379463"/>
                <a:gd name="TY22" fmla="*/ 64034 h 158901"/>
                <a:gd name="TX23" fmla="*/ 142298 w 379463"/>
                <a:gd name="TY23" fmla="*/ 64034 h 158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379463" h="158901">
                  <a:moveTo>
                    <a:pt x="360489" y="64034"/>
                  </a:moveTo>
                  <a:lnTo>
                    <a:pt x="265623" y="64034"/>
                  </a:lnTo>
                  <a:lnTo>
                    <a:pt x="265623" y="33203"/>
                  </a:lnTo>
                  <a:cubicBezTo>
                    <a:pt x="265623" y="14704"/>
                    <a:pt x="250919" y="0"/>
                    <a:pt x="232420" y="0"/>
                  </a:cubicBezTo>
                  <a:lnTo>
                    <a:pt x="147041" y="0"/>
                  </a:lnTo>
                  <a:cubicBezTo>
                    <a:pt x="128543" y="0"/>
                    <a:pt x="113839" y="14704"/>
                    <a:pt x="113839" y="33203"/>
                  </a:cubicBezTo>
                  <a:lnTo>
                    <a:pt x="113839" y="64034"/>
                  </a:lnTo>
                  <a:lnTo>
                    <a:pt x="18973" y="64034"/>
                  </a:lnTo>
                  <a:cubicBezTo>
                    <a:pt x="8538" y="64034"/>
                    <a:pt x="0" y="72572"/>
                    <a:pt x="0" y="83007"/>
                  </a:cubicBezTo>
                  <a:lnTo>
                    <a:pt x="0" y="158900"/>
                  </a:lnTo>
                  <a:lnTo>
                    <a:pt x="161271" y="158900"/>
                  </a:lnTo>
                  <a:lnTo>
                    <a:pt x="161271" y="149413"/>
                  </a:lnTo>
                  <a:lnTo>
                    <a:pt x="218190" y="149413"/>
                  </a:lnTo>
                  <a:lnTo>
                    <a:pt x="218190" y="158900"/>
                  </a:lnTo>
                  <a:lnTo>
                    <a:pt x="379462" y="158900"/>
                  </a:lnTo>
                  <a:lnTo>
                    <a:pt x="379462" y="83007"/>
                  </a:lnTo>
                  <a:cubicBezTo>
                    <a:pt x="379462" y="72572"/>
                    <a:pt x="370924" y="64034"/>
                    <a:pt x="360489" y="64034"/>
                  </a:cubicBezTo>
                  <a:moveTo>
                    <a:pt x="142298" y="64034"/>
                  </a:moveTo>
                  <a:lnTo>
                    <a:pt x="142298" y="33203"/>
                  </a:lnTo>
                  <a:cubicBezTo>
                    <a:pt x="142298" y="30357"/>
                    <a:pt x="144195" y="28460"/>
                    <a:pt x="147041" y="28460"/>
                  </a:cubicBezTo>
                  <a:lnTo>
                    <a:pt x="232420" y="28460"/>
                  </a:lnTo>
                  <a:cubicBezTo>
                    <a:pt x="235266" y="28460"/>
                    <a:pt x="237164" y="30357"/>
                    <a:pt x="237164" y="33203"/>
                  </a:cubicBezTo>
                  <a:lnTo>
                    <a:pt x="237164" y="64034"/>
                  </a:lnTo>
                  <a:lnTo>
                    <a:pt x="142298" y="640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9" name="Group 5"/>
          <p:cNvGrpSpPr>
            <a:grpSpLocks/>
          </p:cNvGrpSpPr>
          <p:nvPr/>
        </p:nvGrpSpPr>
        <p:grpSpPr>
          <a:xfrm>
            <a:off x="3420427" y="3292475"/>
            <a:ext cx="418465" cy="304800"/>
            <a:chOff x="2169160" y="3361055"/>
            <a:chExt cx="418465" cy="304800"/>
          </a:xfr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84000">
                <a:schemeClr val="accent3"/>
              </a:gs>
            </a:gsLst>
            <a:lin ang="2700000" scaled="1"/>
          </a:gradFill>
        </p:grpSpPr>
        <p:sp>
          <p:nvSpPr>
            <p:cNvPr id="106" name="Rect 0"/>
            <p:cNvSpPr>
              <a:spLocks/>
            </p:cNvSpPr>
            <p:nvPr/>
          </p:nvSpPr>
          <p:spPr>
            <a:xfrm>
              <a:off x="2169160" y="3394075"/>
              <a:ext cx="176530" cy="229235"/>
            </a:xfrm>
            <a:custGeom>
              <a:avLst/>
              <a:gdLst>
                <a:gd name="TX0" fmla="*/ 175501 w 175503"/>
                <a:gd name="TY0" fmla="*/ 199217 h 227679"/>
                <a:gd name="TX1" fmla="*/ 28460 w 175503"/>
                <a:gd name="TY1" fmla="*/ 199217 h 227679"/>
                <a:gd name="TX2" fmla="*/ 28460 w 175503"/>
                <a:gd name="TY2" fmla="*/ 28460 h 227679"/>
                <a:gd name="TX3" fmla="*/ 158330 w 175503"/>
                <a:gd name="TY3" fmla="*/ 28460 h 227679"/>
                <a:gd name="TX4" fmla="*/ 169904 w 175503"/>
                <a:gd name="TY4" fmla="*/ 0 h 227679"/>
                <a:gd name="TX5" fmla="*/ 18973 w 175503"/>
                <a:gd name="TY5" fmla="*/ 0 h 227679"/>
                <a:gd name="TX6" fmla="*/ 0 w 175503"/>
                <a:gd name="TY6" fmla="*/ 18973 h 227679"/>
                <a:gd name="TX7" fmla="*/ 0 w 175503"/>
                <a:gd name="TY7" fmla="*/ 208704 h 227679"/>
                <a:gd name="TX8" fmla="*/ 18973 w 175503"/>
                <a:gd name="TY8" fmla="*/ 227677 h 227679"/>
                <a:gd name="TX9" fmla="*/ 175501 w 175503"/>
                <a:gd name="TY9" fmla="*/ 227677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75503" h="227679">
                  <a:moveTo>
                    <a:pt x="175501" y="199217"/>
                  </a:moveTo>
                  <a:lnTo>
                    <a:pt x="28460" y="199217"/>
                  </a:lnTo>
                  <a:lnTo>
                    <a:pt x="28460" y="28460"/>
                  </a:lnTo>
                  <a:lnTo>
                    <a:pt x="158330" y="28460"/>
                  </a:lnTo>
                  <a:lnTo>
                    <a:pt x="169904" y="0"/>
                  </a:lnTo>
                  <a:lnTo>
                    <a:pt x="18973" y="0"/>
                  </a:lnTo>
                  <a:cubicBezTo>
                    <a:pt x="8495" y="0"/>
                    <a:pt x="0" y="8495"/>
                    <a:pt x="0" y="18973"/>
                  </a:cubicBezTo>
                  <a:lnTo>
                    <a:pt x="0" y="208704"/>
                  </a:lnTo>
                  <a:cubicBezTo>
                    <a:pt x="0" y="219182"/>
                    <a:pt x="8495" y="227677"/>
                    <a:pt x="18973" y="227677"/>
                  </a:cubicBezTo>
                  <a:lnTo>
                    <a:pt x="175501" y="227677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7" name="Rect 0"/>
            <p:cNvSpPr>
              <a:spLocks/>
            </p:cNvSpPr>
            <p:nvPr/>
          </p:nvSpPr>
          <p:spPr>
            <a:xfrm>
              <a:off x="2392045" y="3394075"/>
              <a:ext cx="195580" cy="229235"/>
            </a:xfrm>
            <a:custGeom>
              <a:avLst/>
              <a:gdLst>
                <a:gd name="TX0" fmla="*/ 175501 w 194476"/>
                <a:gd name="TY0" fmla="*/ 71149 h 227679"/>
                <a:gd name="TX1" fmla="*/ 156528 w 194476"/>
                <a:gd name="TY1" fmla="*/ 71149 h 227679"/>
                <a:gd name="TX2" fmla="*/ 156528 w 194476"/>
                <a:gd name="TY2" fmla="*/ 18973 h 227679"/>
                <a:gd name="TX3" fmla="*/ 137555 w 194476"/>
                <a:gd name="TY3" fmla="*/ 0 h 227679"/>
                <a:gd name="TX4" fmla="*/ 0 w 194476"/>
                <a:gd name="TY4" fmla="*/ 0 h 227679"/>
                <a:gd name="TX5" fmla="*/ 0 w 194476"/>
                <a:gd name="TY5" fmla="*/ 28460 h 227679"/>
                <a:gd name="TX6" fmla="*/ 128068 w 194476"/>
                <a:gd name="TY6" fmla="*/ 28460 h 227679"/>
                <a:gd name="TX7" fmla="*/ 128068 w 194476"/>
                <a:gd name="TY7" fmla="*/ 199217 h 227679"/>
                <a:gd name="TX8" fmla="*/ 23716 w 194476"/>
                <a:gd name="TY8" fmla="*/ 199217 h 227679"/>
                <a:gd name="TX9" fmla="*/ 11147 w 194476"/>
                <a:gd name="TY9" fmla="*/ 227677 h 227679"/>
                <a:gd name="TX10" fmla="*/ 137555 w 194476"/>
                <a:gd name="TY10" fmla="*/ 227677 h 227679"/>
                <a:gd name="TX11" fmla="*/ 156528 w 194476"/>
                <a:gd name="TY11" fmla="*/ 208704 h 227679"/>
                <a:gd name="TX12" fmla="*/ 156528 w 194476"/>
                <a:gd name="TY12" fmla="*/ 156528 h 227679"/>
                <a:gd name="TX13" fmla="*/ 175501 w 194476"/>
                <a:gd name="TY13" fmla="*/ 156528 h 227679"/>
                <a:gd name="TX14" fmla="*/ 194474 w 194476"/>
                <a:gd name="TY14" fmla="*/ 137555 h 227679"/>
                <a:gd name="TX15" fmla="*/ 194474 w 194476"/>
                <a:gd name="TY15" fmla="*/ 90122 h 227679"/>
                <a:gd name="TX16" fmla="*/ 175501 w 194476"/>
                <a:gd name="TY16" fmla="*/ 71149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94476" h="227679">
                  <a:moveTo>
                    <a:pt x="175501" y="71149"/>
                  </a:moveTo>
                  <a:lnTo>
                    <a:pt x="156528" y="71149"/>
                  </a:lnTo>
                  <a:lnTo>
                    <a:pt x="156528" y="18973"/>
                  </a:lnTo>
                  <a:cubicBezTo>
                    <a:pt x="156528" y="8495"/>
                    <a:pt x="148033" y="0"/>
                    <a:pt x="137555" y="0"/>
                  </a:cubicBezTo>
                  <a:lnTo>
                    <a:pt x="0" y="0"/>
                  </a:lnTo>
                  <a:lnTo>
                    <a:pt x="0" y="28460"/>
                  </a:lnTo>
                  <a:lnTo>
                    <a:pt x="128068" y="28460"/>
                  </a:lnTo>
                  <a:lnTo>
                    <a:pt x="128068" y="199217"/>
                  </a:lnTo>
                  <a:lnTo>
                    <a:pt x="23716" y="199217"/>
                  </a:lnTo>
                  <a:lnTo>
                    <a:pt x="11147" y="227677"/>
                  </a:lnTo>
                  <a:lnTo>
                    <a:pt x="137555" y="227677"/>
                  </a:lnTo>
                  <a:cubicBezTo>
                    <a:pt x="148033" y="227677"/>
                    <a:pt x="156528" y="219182"/>
                    <a:pt x="156528" y="208704"/>
                  </a:cubicBezTo>
                  <a:lnTo>
                    <a:pt x="156528" y="156528"/>
                  </a:lnTo>
                  <a:lnTo>
                    <a:pt x="175501" y="156528"/>
                  </a:lnTo>
                  <a:cubicBezTo>
                    <a:pt x="185979" y="156528"/>
                    <a:pt x="194474" y="148033"/>
                    <a:pt x="194474" y="137555"/>
                  </a:cubicBezTo>
                  <a:lnTo>
                    <a:pt x="194474" y="90122"/>
                  </a:lnTo>
                  <a:cubicBezTo>
                    <a:pt x="194474" y="79644"/>
                    <a:pt x="185979" y="71149"/>
                    <a:pt x="175501" y="71149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8" name="Rect 0"/>
            <p:cNvSpPr>
              <a:spLocks/>
            </p:cNvSpPr>
            <p:nvPr/>
          </p:nvSpPr>
          <p:spPr>
            <a:xfrm>
              <a:off x="2295525" y="3361055"/>
              <a:ext cx="140335" cy="304800"/>
            </a:xfrm>
            <a:custGeom>
              <a:avLst/>
              <a:gdLst>
                <a:gd name="TX0" fmla="*/ 77363 w 139027"/>
                <a:gd name="TY0" fmla="*/ 142298 h 303571"/>
                <a:gd name="TX1" fmla="*/ 77363 w 139027"/>
                <a:gd name="TY1" fmla="*/ 0 h 303571"/>
                <a:gd name="TX2" fmla="*/ 0 w 139027"/>
                <a:gd name="TY2" fmla="*/ 189589 h 303571"/>
                <a:gd name="TX3" fmla="*/ 67876 w 139027"/>
                <a:gd name="TY3" fmla="*/ 189731 h 303571"/>
                <a:gd name="TX4" fmla="*/ 67876 w 139027"/>
                <a:gd name="TY4" fmla="*/ 303569 h 303571"/>
                <a:gd name="TX5" fmla="*/ 139025 w 139027"/>
                <a:gd name="TY5" fmla="*/ 142298 h 303571"/>
                <a:gd name="TX6" fmla="*/ 77363 w 139027"/>
                <a:gd name="TY6" fmla="*/ 142298 h 3035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39027" h="303571">
                  <a:moveTo>
                    <a:pt x="77363" y="142298"/>
                  </a:moveTo>
                  <a:lnTo>
                    <a:pt x="77363" y="0"/>
                  </a:lnTo>
                  <a:lnTo>
                    <a:pt x="0" y="189589"/>
                  </a:lnTo>
                  <a:lnTo>
                    <a:pt x="67876" y="189731"/>
                  </a:lnTo>
                  <a:lnTo>
                    <a:pt x="67876" y="303569"/>
                  </a:lnTo>
                  <a:lnTo>
                    <a:pt x="139025" y="142298"/>
                  </a:lnTo>
                  <a:lnTo>
                    <a:pt x="77363" y="142298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48" name="Rect 0"/>
          <p:cNvSpPr>
            <a:spLocks/>
          </p:cNvSpPr>
          <p:nvPr/>
        </p:nvSpPr>
        <p:spPr>
          <a:xfrm>
            <a:off x="4505325" y="2351405"/>
            <a:ext cx="3182620" cy="560705"/>
          </a:xfrm>
          <a:prstGeom prst="triangle">
            <a:avLst/>
          </a:prstGeom>
          <a:gradFill rotWithShape="1">
            <a:gsLst>
              <a:gs pos="0">
                <a:schemeClr val="accent1">
                  <a:lumMod val="50000"/>
                  <a:alpha val="65000"/>
                </a:schemeClr>
              </a:gs>
              <a:gs pos="100000">
                <a:schemeClr val="accent1">
                  <a:lumMod val="65000"/>
                  <a:lumOff val="35000"/>
                  <a:alpha val="37000"/>
                </a:schemeClr>
              </a:gs>
            </a:gsLst>
            <a:lin ang="540000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7" name="Rect 0"/>
          <p:cNvSpPr>
            <a:spLocks/>
          </p:cNvSpPr>
          <p:nvPr/>
        </p:nvSpPr>
        <p:spPr>
          <a:xfrm>
            <a:off x="2777490" y="1766570"/>
            <a:ext cx="6638925" cy="459105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37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8" name="Rect 0"/>
          <p:cNvSpPr>
            <a:spLocks/>
          </p:cNvSpPr>
          <p:nvPr/>
        </p:nvSpPr>
        <p:spPr>
          <a:xfrm>
            <a:off x="2777490" y="1766570"/>
            <a:ext cx="6638925" cy="448310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254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5" name="Rect 0"/>
          <p:cNvSpPr txBox="1">
            <a:spLocks/>
          </p:cNvSpPr>
          <p:nvPr/>
        </p:nvSpPr>
        <p:spPr>
          <a:xfrm>
            <a:off x="4926610" y="1843405"/>
            <a:ext cx="2339423" cy="276999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8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전기차 충전소 혼잡도 예측</a:t>
            </a:r>
            <a:endParaRPr lang="ko-KR" altLang="en-US" sz="18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38" name="Rect 0"/>
          <p:cNvSpPr txBox="1">
            <a:spLocks/>
          </p:cNvSpPr>
          <p:nvPr/>
        </p:nvSpPr>
        <p:spPr>
          <a:xfrm>
            <a:off x="3148632" y="4009965"/>
            <a:ext cx="989359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b="1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데이터 수집</a:t>
            </a:r>
            <a:endParaRPr lang="ko-KR" altLang="en-US" sz="16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68" name="Rect 0"/>
          <p:cNvSpPr txBox="1">
            <a:spLocks/>
          </p:cNvSpPr>
          <p:nvPr/>
        </p:nvSpPr>
        <p:spPr>
          <a:xfrm flipH="1">
            <a:off x="2742088" y="4553022"/>
            <a:ext cx="1774508" cy="115685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한국 환경 공단</a:t>
            </a:r>
            <a:r>
              <a:rPr lang="en-US" altLang="ko-KR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 </a:t>
            </a:r>
          </a:p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en-US" altLang="ko-KR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 </a:t>
            </a: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전기자동차 충전소 정보 </a:t>
            </a:r>
            <a:r>
              <a:rPr lang="en-US" altLang="ko-KR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[</a:t>
            </a:r>
            <a:r>
              <a:rPr lang="ko-KR" altLang="en-US" sz="1600" spc="-3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충전보</a:t>
            </a:r>
            <a:r>
              <a:rPr lang="en-US" altLang="ko-KR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/</a:t>
            </a: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충전소 상태</a:t>
            </a:r>
            <a:r>
              <a:rPr lang="en-US" altLang="ko-KR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] REST API	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</p:txBody>
      </p:sp>
      <p:sp>
        <p:nvSpPr>
          <p:cNvPr id="139" name="Rect 0"/>
          <p:cNvSpPr txBox="1">
            <a:spLocks/>
          </p:cNvSpPr>
          <p:nvPr/>
        </p:nvSpPr>
        <p:spPr>
          <a:xfrm>
            <a:off x="5342669" y="4009311"/>
            <a:ext cx="1511934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탐색적 데이터 분석</a:t>
            </a:r>
            <a:endParaRPr lang="ko-KR" altLang="en-US" sz="16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40" name="Rect 0"/>
          <p:cNvSpPr txBox="1">
            <a:spLocks/>
          </p:cNvSpPr>
          <p:nvPr/>
        </p:nvSpPr>
        <p:spPr>
          <a:xfrm>
            <a:off x="8082604" y="4009965"/>
            <a:ext cx="1022720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85000">
                      <a:schemeClr val="accent2"/>
                    </a:gs>
                  </a:gsLst>
                  <a:lin ang="0" scaled="1"/>
                </a:gradFill>
                <a:latin typeface="페이퍼로지 5 Medium" charset="0"/>
                <a:ea typeface="페이퍼로지 5 Medium" charset="0"/>
                <a:sym typeface="맑은 고딕" charset="0"/>
              </a:rPr>
              <a:t>시스템 구현</a:t>
            </a:r>
            <a:endParaRPr lang="ko-KR" altLang="en-US" sz="1600" dirty="0"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85000">
                    <a:schemeClr val="accent2"/>
                  </a:gs>
                </a:gsLst>
                <a:lin ang="0" scaled="1"/>
              </a:gra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5008662" y="940593"/>
            <a:ext cx="2014655" cy="492443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32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32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0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>
          <a:xfrm>
            <a:off x="492331" y="2130204"/>
            <a:ext cx="4926660" cy="3583305"/>
            <a:chOff x="6161405" y="2486660"/>
            <a:chExt cx="4802505" cy="358330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>
              <a:off x="6161405" y="2505075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  <p:sp>
          <p:nvSpPr>
            <p:cNvPr id="4" name="Rect 0"/>
            <p:cNvSpPr>
              <a:spLocks/>
            </p:cNvSpPr>
            <p:nvPr/>
          </p:nvSpPr>
          <p:spPr>
            <a:xfrm>
              <a:off x="6161405" y="2486660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</p:grpSp>
      <p:sp>
        <p:nvSpPr>
          <p:cNvPr id="6" name="Rect 0"/>
          <p:cNvSpPr txBox="1">
            <a:spLocks/>
          </p:cNvSpPr>
          <p:nvPr/>
        </p:nvSpPr>
        <p:spPr>
          <a:xfrm>
            <a:off x="1136650" y="736600"/>
            <a:ext cx="65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75" name="Rect 0"/>
          <p:cNvSpPr txBox="1">
            <a:spLocks/>
          </p:cNvSpPr>
          <p:nvPr/>
        </p:nvSpPr>
        <p:spPr>
          <a:xfrm>
            <a:off x="1127125" y="1007110"/>
            <a:ext cx="3655488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전기차 충전소 혼잡도 예측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0581A-F0AE-6E46-68B9-4B8D89AB6E04}"/>
              </a:ext>
            </a:extLst>
          </p:cNvPr>
          <p:cNvSpPr txBox="1"/>
          <p:nvPr/>
        </p:nvSpPr>
        <p:spPr>
          <a:xfrm>
            <a:off x="1251810" y="2367529"/>
            <a:ext cx="351947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수집 기간 </a:t>
            </a:r>
            <a:r>
              <a:rPr lang="en-US" altLang="ko-KR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:  2024.12.13  ~ </a:t>
            </a: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현재</a:t>
            </a:r>
            <a:endParaRPr lang="en-US" altLang="ko-KR" sz="1800" spc="-3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데이터 수</a:t>
            </a:r>
            <a:r>
              <a:rPr lang="en-US" altLang="ko-KR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:  </a:t>
            </a: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약 </a:t>
            </a:r>
            <a:r>
              <a:rPr lang="en-US" altLang="ko-KR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135,827,987</a:t>
            </a: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건</a:t>
            </a:r>
            <a:endParaRPr lang="en-US" altLang="ko-KR" sz="1800" spc="-3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 0">
                <a:extLst>
                  <a:ext uri="{FF2B5EF4-FFF2-40B4-BE49-F238E27FC236}">
                    <a16:creationId xmlns:a16="http://schemas.microsoft.com/office/drawing/2014/main" id="{1F4B082A-1314-883C-9A18-8934C91F70B3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92330" y="4908969"/>
                <a:ext cx="5038434" cy="54579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algn="ctr" latinLnBrk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pc="-30" smtClean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프리젠테이션 4 Regular" charset="0"/>
                            <a:sym typeface="맑은 고딕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pc="-30" dirty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프리젠테이션 4 Regular" charset="0"/>
                            <a:ea typeface="프리젠테이션 4 Regular" charset="0"/>
                            <a:sym typeface="맑은 고딕" charset="0"/>
                          </a:rPr>
                          <m:t>24</m:t>
                        </m:r>
                        <m:r>
                          <m:rPr>
                            <m:nor/>
                          </m:rPr>
                          <a:rPr lang="ko-KR" altLang="en-US" spc="-30" dirty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프리젠테이션 4 Regular" charset="0"/>
                            <a:ea typeface="프리젠테이션 4 Regular" charset="0"/>
                            <a:sym typeface="맑은 고딕" charset="0"/>
                          </a:rPr>
                          <m:t>시간</m:t>
                        </m:r>
                        <m:r>
                          <m:rPr>
                            <m:nor/>
                          </m:rPr>
                          <a:rPr lang="en-US" altLang="ko-KR" spc="-30" dirty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프리젠테이션 4 Regular" charset="0"/>
                            <a:ea typeface="프리젠테이션 4 Regular" charset="0"/>
                            <a:sym typeface="맑은 고딕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ko-KR" altLang="en-US" spc="-30" dirty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프리젠테이션 4 Regular" charset="0"/>
                            <a:ea typeface="프리젠테이션 4 Regular" charset="0"/>
                            <a:sym typeface="맑은 고딕" charset="0"/>
                          </a:rPr>
                          <m:t>분</m:t>
                        </m:r>
                        <m:r>
                          <m:rPr>
                            <m:nor/>
                          </m:rPr>
                          <a:rPr lang="en-US" altLang="ko-KR" spc="-30" dirty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프리젠테이션 4 Regular" charset="0"/>
                            <a:ea typeface="프리젠테이션 4 Regular" charset="0"/>
                            <a:sym typeface="맑은 고딕" charset="0"/>
                          </a:rPr>
                          <m:t>)</m:t>
                        </m:r>
                        <m:r>
                          <a:rPr lang="en-US" altLang="ko-KR" b="0" i="1" spc="-30" dirty="0" smtClean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프리젠테이션 4 Regular" charset="0"/>
                            <a:sym typeface="맑은 고딕" charset="0"/>
                          </a:rPr>
                          <m:t> </m:t>
                        </m:r>
                      </m:num>
                      <m:den>
                        <m:r>
                          <a:rPr lang="ko-KR" altLang="en-US" i="1" spc="-3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프리젠테이션 4 Regular" charset="0"/>
                            <a:sym typeface="맑은 고딕" charset="0"/>
                          </a:rPr>
                          <m:t>요</m:t>
                        </m:r>
                        <m:r>
                          <a:rPr lang="ko-KR" altLang="en-US" i="1" spc="-30" smtClean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프리젠테이션 4 Regular" charset="0"/>
                            <a:sym typeface="맑은 고딕" charset="0"/>
                          </a:rPr>
                          <m:t>청</m:t>
                        </m:r>
                        <m:r>
                          <a:rPr lang="en-US" altLang="ko-KR" b="0" i="1" spc="-30" smtClean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프리젠테이션 4 Regular" charset="0"/>
                            <a:sym typeface="맑은 고딕" charset="0"/>
                          </a:rPr>
                          <m:t> </m:t>
                        </m:r>
                        <m:r>
                          <a:rPr lang="ko-KR" altLang="en-US" i="1" spc="-3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프리젠테이션 4 Regular" charset="0"/>
                            <a:sym typeface="맑은 고딕" charset="0"/>
                          </a:rPr>
                          <m:t>주</m:t>
                        </m:r>
                        <m:r>
                          <a:rPr lang="ko-KR" altLang="en-US" i="1" spc="-30" smtClean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프리젠테이션 4 Regular" charset="0"/>
                            <a:sym typeface="맑은 고딕" charset="0"/>
                          </a:rPr>
                          <m:t>기</m:t>
                        </m:r>
                        <m:d>
                          <m:dPr>
                            <m:ctrlPr>
                              <a:rPr lang="en-US" altLang="ko-KR" b="0" i="1" spc="-30" smtClean="0">
                                <a:ln w="9525" cap="flat" cmpd="sng">
                                  <a:solidFill>
                                    <a:schemeClr val="accent1">
                                      <a:alpha val="0"/>
                                    </a:schemeClr>
                                  </a:solidFill>
                                  <a:prstDash val="solid"/>
                                </a:ln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프리젠테이션 4 Regular" charset="0"/>
                                <a:sym typeface="맑은 고딕" charset="0"/>
                              </a:rPr>
                            </m:ctrlPr>
                          </m:dPr>
                          <m:e>
                            <m:r>
                              <a:rPr lang="ko-KR" altLang="en-US" i="1" spc="-30">
                                <a:ln w="9525" cap="flat" cmpd="sng">
                                  <a:solidFill>
                                    <a:schemeClr val="accent1">
                                      <a:alpha val="0"/>
                                    </a:schemeClr>
                                  </a:solidFill>
                                  <a:prstDash val="solid"/>
                                </a:ln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프리젠테이션 4 Regular" charset="0"/>
                                <a:sym typeface="맑은 고딕" charset="0"/>
                              </a:rPr>
                              <m:t>분</m:t>
                            </m:r>
                          </m:e>
                        </m:d>
                      </m:den>
                    </m:f>
                    <m:r>
                      <a:rPr lang="en-US" altLang="ko-KR" b="0" i="1" spc="-30" smtClean="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프리젠테이션 4 Regular" charset="0"/>
                        <a:sym typeface="맑은 고딕" charset="0"/>
                      </a:rPr>
                      <m:t>=</m:t>
                    </m:r>
                    <m:f>
                      <m:fPr>
                        <m:ctrlPr>
                          <a:rPr lang="en-US" altLang="ko-KR" i="1" spc="-3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프리젠테이션 4 Regular" charset="0"/>
                            <a:sym typeface="맑은 고딕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pc="-30" dirty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ea typeface="프리젠테이션 4 Regular" charset="0"/>
                            <a:sym typeface="맑은 고딕" charset="0"/>
                          </a:rPr>
                          <m:t>1440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pc="-30" dirty="0">
                            <a:ln w="9525" cap="flat" cmpd="sng">
                              <a:solidFill>
                                <a:schemeClr val="accent1">
                                  <a:alpha val="0"/>
                                </a:schemeClr>
                              </a:solidFill>
                              <a:prstDash val="solid"/>
                            </a:ln>
                            <a:solidFill>
                              <a:schemeClr val="accent2"/>
                            </a:solidFill>
                            <a:latin typeface="프리젠테이션 4 Regular" charset="0"/>
                            <a:ea typeface="프리젠테이션 4 Regular" charset="0"/>
                            <a:sym typeface="맑은 고딕" charset="0"/>
                          </a:rPr>
                          <m:t>3</m:t>
                        </m:r>
                      </m:den>
                    </m:f>
                    <m:r>
                      <a:rPr lang="en-US" altLang="ko-KR" b="0" i="1" spc="-30" smtClean="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프리젠테이션 4 Regular" charset="0"/>
                        <a:sym typeface="맑은 고딕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pc="-30" dirty="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  <a:sym typeface="맑은 고딕" charset="0"/>
                      </a:rPr>
                      <m:t>480</m:t>
                    </m:r>
                    <m:r>
                      <a:rPr lang="ko-KR" altLang="en-US" i="1" spc="-3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프리젠테이션 4 Regular" charset="0"/>
                        <a:sym typeface="맑은 고딕" charset="0"/>
                      </a:rPr>
                      <m:t>번</m:t>
                    </m:r>
                    <m:r>
                      <a:rPr lang="en-US" altLang="ko-KR" b="0" i="1" spc="-30" smtClean="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프리젠테이션 4 Regular" charset="0"/>
                        <a:sym typeface="맑은 고딕" charset="0"/>
                      </a:rPr>
                      <m:t> </m:t>
                    </m:r>
                    <m:r>
                      <a:rPr lang="ko-KR" altLang="en-US" i="1" spc="-3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프리젠테이션 4 Regular" charset="0"/>
                        <a:sym typeface="맑은 고딕" charset="0"/>
                      </a:rPr>
                      <m:t>수</m:t>
                    </m:r>
                    <m:r>
                      <a:rPr lang="ko-KR" altLang="en-US" i="1" spc="-30" smtClean="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프리젠테이션 4 Regular" charset="0"/>
                        <a:sym typeface="맑은 고딕" charset="0"/>
                      </a:rPr>
                      <m:t>집</m:t>
                    </m:r>
                    <m:r>
                      <m:rPr>
                        <m:nor/>
                      </m:rPr>
                      <a:rPr lang="en-US" altLang="ko-KR" dirty="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latin typeface="프리젠테이션 4 Regular" charset="0"/>
                        <a:ea typeface="프리젠테이션 4 Regular" charset="0"/>
                        <a:sym typeface="맑은 고딕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pc="-30" dirty="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ea typeface="프리젠테이션 4 Regular" charset="0"/>
                        <a:sym typeface="맑은 고딕" charset="0"/>
                      </a:rPr>
                      <m:t>1</m:t>
                    </m:r>
                    <m:r>
                      <a:rPr lang="ko-KR" altLang="en-US" i="1" spc="-30">
                        <a:ln w="9525" cap="flat" cmpd="sng">
                          <a:solidFill>
                            <a:schemeClr val="accent1">
                              <a:alpha val="0"/>
                            </a:schemeClr>
                          </a:solidFill>
                          <a:prstDash val="solid"/>
                        </a:ln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프리젠테이션 4 Regular" charset="0"/>
                        <a:sym typeface="맑은 고딕" charset="0"/>
                      </a:rPr>
                      <m:t>일</m:t>
                    </m:r>
                  </m:oMath>
                </a14:m>
                <a:r>
                  <a:rPr lang="ko-KR" altLang="en-US" dirty="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accent2"/>
                    </a:solidFill>
                    <a:latin typeface="프리젠테이션 4 Regular" charset="0"/>
                    <a:ea typeface="프리젠테이션 4 Regular" charset="0"/>
                    <a:sym typeface="맑은 고딕" charset="0"/>
                  </a:rPr>
                  <a:t> 기준</a:t>
                </a:r>
                <a:r>
                  <a:rPr lang="en-US" altLang="ko-KR" dirty="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accent2"/>
                    </a:solidFill>
                    <a:latin typeface="프리젠테이션 4 Regular" charset="0"/>
                    <a:ea typeface="프리젠테이션 4 Regular" charset="0"/>
                    <a:sym typeface="맑은 고딕" charset="0"/>
                  </a:rPr>
                  <a:t>)</a:t>
                </a:r>
                <a:endParaRPr lang="ko-KR" altLang="en-US" dirty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accent2"/>
                  </a:solidFill>
                  <a:latin typeface="프리젠테이션 4 Regular" charset="0"/>
                  <a:ea typeface="프리젠테이션 4 Regular" charset="0"/>
                  <a:sym typeface="맑은 고딕" charset="0"/>
                </a:endParaRPr>
              </a:p>
            </p:txBody>
          </p:sp>
        </mc:Choice>
        <mc:Fallback xmlns="">
          <p:sp>
            <p:nvSpPr>
              <p:cNvPr id="10" name="Rect 0">
                <a:extLst>
                  <a:ext uri="{FF2B5EF4-FFF2-40B4-BE49-F238E27FC236}">
                    <a16:creationId xmlns:a16="http://schemas.microsoft.com/office/drawing/2014/main" id="{1F4B082A-1314-883C-9A18-8934C91F7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2330" y="4908969"/>
                <a:ext cx="5038434" cy="545790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 descr="양초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03D3DD70-CC47-B7E4-EAC7-671581014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58" y="3533327"/>
            <a:ext cx="1056179" cy="105617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CADA34CB-292E-3019-846B-095521EDBB47}"/>
              </a:ext>
            </a:extLst>
          </p:cNvPr>
          <p:cNvGrpSpPr>
            <a:grpSpLocks/>
          </p:cNvGrpSpPr>
          <p:nvPr/>
        </p:nvGrpSpPr>
        <p:grpSpPr>
          <a:xfrm>
            <a:off x="5775768" y="2148619"/>
            <a:ext cx="6021980" cy="3583305"/>
            <a:chOff x="6081893" y="2486660"/>
            <a:chExt cx="4882017" cy="3583305"/>
          </a:xfrm>
        </p:grpSpPr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073C186A-4265-99FD-E982-F43F32DB7953}"/>
                </a:ext>
              </a:extLst>
            </p:cNvPr>
            <p:cNvSpPr>
              <a:spLocks/>
            </p:cNvSpPr>
            <p:nvPr/>
          </p:nvSpPr>
          <p:spPr>
            <a:xfrm>
              <a:off x="6161405" y="2505075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5DFDC21C-699B-393E-6885-D00DD80A1EBA}"/>
                </a:ext>
              </a:extLst>
            </p:cNvPr>
            <p:cNvSpPr>
              <a:spLocks/>
            </p:cNvSpPr>
            <p:nvPr/>
          </p:nvSpPr>
          <p:spPr>
            <a:xfrm>
              <a:off x="6081893" y="2486660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</p:grp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AAD6FDF-346E-94CE-C8A0-16F9CC0E83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15156" y="3241923"/>
          <a:ext cx="244175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8449">
                  <a:extLst>
                    <a:ext uri="{9D8B030D-6E8A-4147-A177-3AD203B41FA5}">
                      <a16:colId xmlns:a16="http://schemas.microsoft.com/office/drawing/2014/main" val="507889529"/>
                    </a:ext>
                  </a:extLst>
                </a:gridCol>
                <a:gridCol w="1403309">
                  <a:extLst>
                    <a:ext uri="{9D8B030D-6E8A-4147-A177-3AD203B41FA5}">
                      <a16:colId xmlns:a16="http://schemas.microsoft.com/office/drawing/2014/main" val="593626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busild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11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chgerId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충전기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8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lat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충전소 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60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lng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충전소 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15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chgerType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84627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37A8552-FAA5-F16B-692A-59F65F99D9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63567" y="3241923"/>
          <a:ext cx="282945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725">
                  <a:extLst>
                    <a:ext uri="{9D8B030D-6E8A-4147-A177-3AD203B41FA5}">
                      <a16:colId xmlns:a16="http://schemas.microsoft.com/office/drawing/2014/main" val="507889529"/>
                    </a:ext>
                  </a:extLst>
                </a:gridCol>
                <a:gridCol w="1414725">
                  <a:extLst>
                    <a:ext uri="{9D8B030D-6E8A-4147-A177-3AD203B41FA5}">
                      <a16:colId xmlns:a16="http://schemas.microsoft.com/office/drawing/2014/main" val="593626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busild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기관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11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statId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충전소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8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chgerId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충전기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60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stat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159785"/>
                  </a:ext>
                </a:extLst>
              </a:tr>
            </a:tbl>
          </a:graphicData>
        </a:graphic>
      </p:graphicFrame>
      <p:sp>
        <p:nvSpPr>
          <p:cNvPr id="39" name="Rect 0">
            <a:extLst>
              <a:ext uri="{FF2B5EF4-FFF2-40B4-BE49-F238E27FC236}">
                <a16:creationId xmlns:a16="http://schemas.microsoft.com/office/drawing/2014/main" id="{89FC1636-CA41-5D04-626E-80039969FE9A}"/>
              </a:ext>
            </a:extLst>
          </p:cNvPr>
          <p:cNvSpPr txBox="1">
            <a:spLocks/>
          </p:cNvSpPr>
          <p:nvPr/>
        </p:nvSpPr>
        <p:spPr>
          <a:xfrm>
            <a:off x="6772286" y="2732054"/>
            <a:ext cx="927498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충전기 위치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5ABD3241-0B51-2473-4E01-9A153702D785}"/>
              </a:ext>
            </a:extLst>
          </p:cNvPr>
          <p:cNvSpPr txBox="1">
            <a:spLocks/>
          </p:cNvSpPr>
          <p:nvPr/>
        </p:nvSpPr>
        <p:spPr>
          <a:xfrm>
            <a:off x="9614543" y="2732053"/>
            <a:ext cx="927498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충전기 상태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9C0531F1-A847-FF6C-F47A-0F085C64BE9F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5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/>
          </p:cNvSpPr>
          <p:nvPr/>
        </p:nvSpPr>
        <p:spPr>
          <a:xfrm>
            <a:off x="1127125" y="1007110"/>
            <a:ext cx="3655488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전기차 충전소 혼잡도 예측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57" name="Rect 0"/>
          <p:cNvSpPr txBox="1">
            <a:spLocks/>
          </p:cNvSpPr>
          <p:nvPr/>
        </p:nvSpPr>
        <p:spPr>
          <a:xfrm>
            <a:off x="6571000" y="1883578"/>
            <a:ext cx="3226845" cy="276999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대전 지역 충전기 수량 별 충전소 통계</a:t>
            </a:r>
            <a:endParaRPr lang="ko-KR" altLang="en-US" sz="1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>
            <a:off x="5172619" y="2458801"/>
            <a:ext cx="6023610" cy="3773170"/>
            <a:chOff x="4925060" y="2255520"/>
            <a:chExt cx="6023610" cy="377317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4925060" y="2275205"/>
              <a:ext cx="6023610" cy="375412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1" name="Rect 0"/>
            <p:cNvSpPr>
              <a:spLocks/>
            </p:cNvSpPr>
            <p:nvPr/>
          </p:nvSpPr>
          <p:spPr>
            <a:xfrm>
              <a:off x="4925060" y="2255520"/>
              <a:ext cx="6023610" cy="375412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3712ACA-FF95-FE87-70E7-2022F28B188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27717" y="2641522"/>
          <a:ext cx="5713413" cy="3428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 0">
            <a:extLst>
              <a:ext uri="{FF2B5EF4-FFF2-40B4-BE49-F238E27FC236}">
                <a16:creationId xmlns:a16="http://schemas.microsoft.com/office/drawing/2014/main" id="{8D7C8F5E-8BE3-C0B0-9BEF-6CCBCB38D4C7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AE8968A2-1CDB-3234-0FEF-B743AC73BC09}"/>
              </a:ext>
            </a:extLst>
          </p:cNvPr>
          <p:cNvGrpSpPr>
            <a:grpSpLocks/>
          </p:cNvGrpSpPr>
          <p:nvPr/>
        </p:nvGrpSpPr>
        <p:grpSpPr>
          <a:xfrm>
            <a:off x="1136442" y="2929392"/>
            <a:ext cx="2484000" cy="3299980"/>
            <a:chOff x="8843010" y="1619250"/>
            <a:chExt cx="1496060" cy="4187190"/>
          </a:xfrm>
          <a:solidFill>
            <a:schemeClr val="accent1"/>
          </a:solidFill>
        </p:grpSpPr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26C67689-E89B-6181-3899-D00D174701B9}"/>
                </a:ext>
              </a:extLst>
            </p:cNvPr>
            <p:cNvSpPr>
              <a:spLocks/>
            </p:cNvSpPr>
            <p:nvPr/>
          </p:nvSpPr>
          <p:spPr>
            <a:xfrm>
              <a:off x="8843010" y="1619250"/>
              <a:ext cx="1496060" cy="4187190"/>
            </a:xfrm>
            <a:prstGeom prst="round2Same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02F8611E-7482-A5F5-D3F3-C97FB9950D23}"/>
                </a:ext>
              </a:extLst>
            </p:cNvPr>
            <p:cNvSpPr>
              <a:spLocks/>
            </p:cNvSpPr>
            <p:nvPr/>
          </p:nvSpPr>
          <p:spPr>
            <a:xfrm>
              <a:off x="8843010" y="1619250"/>
              <a:ext cx="1496060" cy="4187190"/>
            </a:xfrm>
            <a:prstGeom prst="round2Same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5" name="Rect 0">
            <a:extLst>
              <a:ext uri="{FF2B5EF4-FFF2-40B4-BE49-F238E27FC236}">
                <a16:creationId xmlns:a16="http://schemas.microsoft.com/office/drawing/2014/main" id="{27D0CDCF-2167-EA80-FC8E-DC7CF7D43D00}"/>
              </a:ext>
            </a:extLst>
          </p:cNvPr>
          <p:cNvSpPr>
            <a:spLocks/>
          </p:cNvSpPr>
          <p:nvPr/>
        </p:nvSpPr>
        <p:spPr>
          <a:xfrm>
            <a:off x="1295914" y="3050101"/>
            <a:ext cx="2187781" cy="3182505"/>
          </a:xfrm>
          <a:prstGeom prst="round2SameRect">
            <a:avLst/>
          </a:prstGeom>
          <a:solidFill>
            <a:schemeClr val="accent3"/>
          </a:soli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sym typeface="맑은 고딕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BB616D-A5C7-7848-3E3C-245F1458D5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81015" y="3355183"/>
          <a:ext cx="2017577" cy="2666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718">
                  <a:extLst>
                    <a:ext uri="{9D8B030D-6E8A-4147-A177-3AD203B41FA5}">
                      <a16:colId xmlns:a16="http://schemas.microsoft.com/office/drawing/2014/main" val="507889529"/>
                    </a:ext>
                  </a:extLst>
                </a:gridCol>
                <a:gridCol w="994859">
                  <a:extLst>
                    <a:ext uri="{9D8B030D-6E8A-4147-A177-3AD203B41FA5}">
                      <a16:colId xmlns:a16="http://schemas.microsoft.com/office/drawing/2014/main" val="593626076"/>
                    </a:ext>
                  </a:extLst>
                </a:gridCol>
              </a:tblGrid>
              <a:tr h="214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충전기</a:t>
                      </a: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충전소</a:t>
                      </a: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118024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506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2874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778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601746"/>
                  </a:ext>
                </a:extLst>
              </a:tr>
              <a:tr h="3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354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159785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195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46271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152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84447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6 – 10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283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034143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11 – 15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89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087875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16 – 20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57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769382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21 – 30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37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181367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31 – 85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38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918703"/>
                  </a:ext>
                </a:extLst>
              </a:tr>
              <a:tr h="212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총합</a:t>
                      </a: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2489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8980" marR="58980" marT="29490" marB="2949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37156"/>
                  </a:ext>
                </a:extLst>
              </a:tr>
            </a:tbl>
          </a:graphicData>
        </a:graphic>
      </p:graphicFrame>
      <p:grpSp>
        <p:nvGrpSpPr>
          <p:cNvPr id="19" name="Group 5">
            <a:extLst>
              <a:ext uri="{FF2B5EF4-FFF2-40B4-BE49-F238E27FC236}">
                <a16:creationId xmlns:a16="http://schemas.microsoft.com/office/drawing/2014/main" id="{005234A0-DA61-B421-3DF4-E9DC20A00216}"/>
              </a:ext>
            </a:extLst>
          </p:cNvPr>
          <p:cNvGrpSpPr>
            <a:grpSpLocks/>
          </p:cNvGrpSpPr>
          <p:nvPr/>
        </p:nvGrpSpPr>
        <p:grpSpPr>
          <a:xfrm>
            <a:off x="4169185" y="4088507"/>
            <a:ext cx="388620" cy="257810"/>
            <a:chOff x="5746750" y="3911600"/>
            <a:chExt cx="388620" cy="257810"/>
          </a:xfrm>
        </p:grpSpPr>
        <p:cxnSp>
          <p:nvCxnSpPr>
            <p:cNvPr id="20" name="Rect 0">
              <a:extLst>
                <a:ext uri="{FF2B5EF4-FFF2-40B4-BE49-F238E27FC236}">
                  <a16:creationId xmlns:a16="http://schemas.microsoft.com/office/drawing/2014/main" id="{FA2AA443-63C8-1B8B-CD38-7298F04641D8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50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t 0">
              <a:extLst>
                <a:ext uri="{FF2B5EF4-FFF2-40B4-BE49-F238E27FC236}">
                  <a16:creationId xmlns:a16="http://schemas.microsoft.com/office/drawing/2014/main" id="{ADB6BC77-E47D-78F4-19F2-A5183BB6B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6750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t 0">
              <a:extLst>
                <a:ext uri="{FF2B5EF4-FFF2-40B4-BE49-F238E27FC236}">
                  <a16:creationId xmlns:a16="http://schemas.microsoft.com/office/drawing/2014/main" id="{1EFCDEB6-6357-48B4-CBDC-C79A2D332198}"/>
                </a:ext>
              </a:extLst>
            </p:cNvPr>
            <p:cNvCxnSpPr>
              <a:cxnSpLocks/>
            </p:cNvCxnSpPr>
            <p:nvPr/>
          </p:nvCxnSpPr>
          <p:spPr>
            <a:xfrm>
              <a:off x="5833745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t 0">
              <a:extLst>
                <a:ext uri="{FF2B5EF4-FFF2-40B4-BE49-F238E27FC236}">
                  <a16:creationId xmlns:a16="http://schemas.microsoft.com/office/drawing/2014/main" id="{626BDFF9-147D-8836-C00F-07C68D0A0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3745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t 0">
              <a:extLst>
                <a:ext uri="{FF2B5EF4-FFF2-40B4-BE49-F238E27FC236}">
                  <a16:creationId xmlns:a16="http://schemas.microsoft.com/office/drawing/2014/main" id="{2D5A1CA0-9791-4A07-21F7-24782D880FBB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5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t 0">
              <a:extLst>
                <a:ext uri="{FF2B5EF4-FFF2-40B4-BE49-F238E27FC236}">
                  <a16:creationId xmlns:a16="http://schemas.microsoft.com/office/drawing/2014/main" id="{8AD2EB0E-99D9-BAC2-DA17-781B824C3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375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t 0">
              <a:extLst>
                <a:ext uri="{FF2B5EF4-FFF2-40B4-BE49-F238E27FC236}">
                  <a16:creationId xmlns:a16="http://schemas.microsoft.com/office/drawing/2014/main" id="{4F363243-25E1-B738-0490-C06C39117629}"/>
                </a:ext>
              </a:extLst>
            </p:cNvPr>
            <p:cNvCxnSpPr>
              <a:cxnSpLocks/>
            </p:cNvCxnSpPr>
            <p:nvPr/>
          </p:nvCxnSpPr>
          <p:spPr>
            <a:xfrm>
              <a:off x="6008370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t 0">
              <a:extLst>
                <a:ext uri="{FF2B5EF4-FFF2-40B4-BE49-F238E27FC236}">
                  <a16:creationId xmlns:a16="http://schemas.microsoft.com/office/drawing/2014/main" id="{7F2D01BA-7B81-69BC-9F7A-474DB94F2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8370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475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>
            <a:grpSpLocks/>
          </p:cNvGrpSpPr>
          <p:nvPr/>
        </p:nvGrpSpPr>
        <p:grpSpPr>
          <a:xfrm>
            <a:off x="-854075" y="706755"/>
            <a:ext cx="6470015" cy="5445760"/>
            <a:chOff x="-854075" y="706755"/>
            <a:chExt cx="6470015" cy="5445760"/>
          </a:xfrm>
        </p:grpSpPr>
        <p:sp>
          <p:nvSpPr>
            <p:cNvPr id="18" name="Rect 0"/>
            <p:cNvSpPr txBox="1">
              <a:spLocks/>
            </p:cNvSpPr>
            <p:nvPr/>
          </p:nvSpPr>
          <p:spPr>
            <a:xfrm>
              <a:off x="-854075" y="706755"/>
              <a:ext cx="6470015" cy="5445760"/>
            </a:xfrm>
            <a:custGeom>
              <a:avLst/>
              <a:gdLst>
                <a:gd name="TX0" fmla="*/ 1982191 w 6468478"/>
                <a:gd name="TY0" fmla="*/ 1010155 h 5444673"/>
                <a:gd name="TX1" fmla="*/ 1337343 w 6468478"/>
                <a:gd name="TY1" fmla="*/ 1442171 h 5444673"/>
                <a:gd name="TX2" fmla="*/ 1092746 w 6468478"/>
                <a:gd name="TY2" fmla="*/ 2725512 h 5444673"/>
                <a:gd name="TX3" fmla="*/ 1337343 w 6468478"/>
                <a:gd name="TY3" fmla="*/ 4002501 h 5444673"/>
                <a:gd name="TX4" fmla="*/ 1982191 w 6468478"/>
                <a:gd name="TY4" fmla="*/ 4434517 h 5444673"/>
                <a:gd name="TX5" fmla="*/ 2627038 w 6468478"/>
                <a:gd name="TY5" fmla="*/ 4002501 h 5444673"/>
                <a:gd name="TX6" fmla="*/ 2871635 w 6468478"/>
                <a:gd name="TY6" fmla="*/ 2725512 h 5444673"/>
                <a:gd name="TX7" fmla="*/ 2627038 w 6468478"/>
                <a:gd name="TY7" fmla="*/ 1442171 h 5444673"/>
                <a:gd name="TX8" fmla="*/ 1982191 w 6468478"/>
                <a:gd name="TY8" fmla="*/ 1010155 h 5444673"/>
                <a:gd name="TX10" fmla="*/ 4403694 w 6468478"/>
                <a:gd name="TY10" fmla="*/ 139770 h 5444673"/>
                <a:gd name="TX11" fmla="*/ 6468476 w 6468478"/>
                <a:gd name="TY11" fmla="*/ 139770 h 5444673"/>
                <a:gd name="TX12" fmla="*/ 6468476 w 6468478"/>
                <a:gd name="TY12" fmla="*/ 5317608 h 5444673"/>
                <a:gd name="TX13" fmla="*/ 5318551 w 6468478"/>
                <a:gd name="TY13" fmla="*/ 5317608 h 5444673"/>
                <a:gd name="TX14" fmla="*/ 5318551 w 6468478"/>
                <a:gd name="TY14" fmla="*/ 1143572 h 5444673"/>
                <a:gd name="TX15" fmla="*/ 4403694 w 6468478"/>
                <a:gd name="TY15" fmla="*/ 1143572 h 5444673"/>
                <a:gd name="TX17" fmla="*/ 1982191 w 6468478"/>
                <a:gd name="TY17" fmla="*/ 0 h 5444673"/>
                <a:gd name="TX18" fmla="*/ 3008228 w 6468478"/>
                <a:gd name="TY18" fmla="*/ 308129 h 5444673"/>
                <a:gd name="TX19" fmla="*/ 3710254 w 6468478"/>
                <a:gd name="TY19" fmla="*/ 1229340 h 5444673"/>
                <a:gd name="TX20" fmla="*/ 3964381 w 6468478"/>
                <a:gd name="TY20" fmla="*/ 2725512 h 5444673"/>
                <a:gd name="TX21" fmla="*/ 3710254 w 6468478"/>
                <a:gd name="TY21" fmla="*/ 4218509 h 5444673"/>
                <a:gd name="TX22" fmla="*/ 3008228 w 6468478"/>
                <a:gd name="TY22" fmla="*/ 5136543 h 5444673"/>
                <a:gd name="TX23" fmla="*/ 1982191 w 6468478"/>
                <a:gd name="TY23" fmla="*/ 5444671 h 5444673"/>
                <a:gd name="TX24" fmla="*/ 956153 w 6468478"/>
                <a:gd name="TY24" fmla="*/ 5136543 h 5444673"/>
                <a:gd name="TX25" fmla="*/ 254127 w 6468478"/>
                <a:gd name="TY25" fmla="*/ 4218509 h 5444673"/>
                <a:gd name="TX26" fmla="*/ 0 w 6468478"/>
                <a:gd name="TY26" fmla="*/ 2725512 h 5444673"/>
                <a:gd name="TX27" fmla="*/ 254127 w 6468478"/>
                <a:gd name="TY27" fmla="*/ 1229340 h 5444673"/>
                <a:gd name="TX28" fmla="*/ 956153 w 6468478"/>
                <a:gd name="TY28" fmla="*/ 308129 h 5444673"/>
                <a:gd name="TX29" fmla="*/ 1982191 w 6468478"/>
                <a:gd name="TY29" fmla="*/ 0 h 54446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</a:cxnLst>
              <a:rect l="l" t="t" r="r" b="b"/>
              <a:pathLst>
                <a:path w="6468478" h="5444673">
                  <a:moveTo>
                    <a:pt x="1982191" y="1010155"/>
                  </a:moveTo>
                  <a:cubicBezTo>
                    <a:pt x="1715358" y="1010155"/>
                    <a:pt x="1500408" y="1154161"/>
                    <a:pt x="1337343" y="1442171"/>
                  </a:cubicBezTo>
                  <a:cubicBezTo>
                    <a:pt x="1174279" y="1730182"/>
                    <a:pt x="1092746" y="2157962"/>
                    <a:pt x="1092746" y="2725512"/>
                  </a:cubicBezTo>
                  <a:cubicBezTo>
                    <a:pt x="1092746" y="3288827"/>
                    <a:pt x="1174279" y="3714490"/>
                    <a:pt x="1337343" y="4002501"/>
                  </a:cubicBezTo>
                  <a:cubicBezTo>
                    <a:pt x="1500408" y="4290511"/>
                    <a:pt x="1715358" y="4434517"/>
                    <a:pt x="1982191" y="4434517"/>
                  </a:cubicBezTo>
                  <a:cubicBezTo>
                    <a:pt x="2249024" y="4434517"/>
                    <a:pt x="2463973" y="4290511"/>
                    <a:pt x="2627038" y="4002501"/>
                  </a:cubicBezTo>
                  <a:cubicBezTo>
                    <a:pt x="2790103" y="3714490"/>
                    <a:pt x="2871635" y="3288827"/>
                    <a:pt x="2871635" y="2725512"/>
                  </a:cubicBezTo>
                  <a:cubicBezTo>
                    <a:pt x="2871635" y="2157962"/>
                    <a:pt x="2790103" y="1730182"/>
                    <a:pt x="2627038" y="1442171"/>
                  </a:cubicBezTo>
                  <a:cubicBezTo>
                    <a:pt x="2463973" y="1154161"/>
                    <a:pt x="2249024" y="1010155"/>
                    <a:pt x="1982191" y="1010155"/>
                  </a:cubicBezTo>
                  <a:close/>
                  <a:moveTo>
                    <a:pt x="4403694" y="139770"/>
                  </a:moveTo>
                  <a:lnTo>
                    <a:pt x="6468476" y="139770"/>
                  </a:lnTo>
                  <a:lnTo>
                    <a:pt x="6468476" y="5317608"/>
                  </a:lnTo>
                  <a:lnTo>
                    <a:pt x="5318551" y="5317608"/>
                  </a:lnTo>
                  <a:lnTo>
                    <a:pt x="5318551" y="1143572"/>
                  </a:lnTo>
                  <a:lnTo>
                    <a:pt x="4403694" y="1143572"/>
                  </a:lnTo>
                  <a:close/>
                  <a:moveTo>
                    <a:pt x="1982191" y="0"/>
                  </a:moveTo>
                  <a:cubicBezTo>
                    <a:pt x="2367617" y="0"/>
                    <a:pt x="2709629" y="102710"/>
                    <a:pt x="3008228" y="308129"/>
                  </a:cubicBezTo>
                  <a:cubicBezTo>
                    <a:pt x="3306828" y="513548"/>
                    <a:pt x="3540837" y="820619"/>
                    <a:pt x="3710254" y="1229340"/>
                  </a:cubicBezTo>
                  <a:cubicBezTo>
                    <a:pt x="3879673" y="1638061"/>
                    <a:pt x="3964381" y="2136785"/>
                    <a:pt x="3964381" y="2725512"/>
                  </a:cubicBezTo>
                  <a:cubicBezTo>
                    <a:pt x="3964381" y="3314240"/>
                    <a:pt x="3879673" y="3811905"/>
                    <a:pt x="3710254" y="4218509"/>
                  </a:cubicBezTo>
                  <a:cubicBezTo>
                    <a:pt x="3540837" y="4625112"/>
                    <a:pt x="3306828" y="4931123"/>
                    <a:pt x="3008228" y="5136543"/>
                  </a:cubicBezTo>
                  <a:cubicBezTo>
                    <a:pt x="2709629" y="5341962"/>
                    <a:pt x="2367617" y="5444671"/>
                    <a:pt x="1982191" y="5444671"/>
                  </a:cubicBezTo>
                  <a:cubicBezTo>
                    <a:pt x="1596765" y="5444671"/>
                    <a:pt x="1254752" y="5341962"/>
                    <a:pt x="956153" y="5136543"/>
                  </a:cubicBezTo>
                  <a:cubicBezTo>
                    <a:pt x="657554" y="4931123"/>
                    <a:pt x="423545" y="4625112"/>
                    <a:pt x="254127" y="4218509"/>
                  </a:cubicBezTo>
                  <a:cubicBezTo>
                    <a:pt x="84709" y="3811905"/>
                    <a:pt x="0" y="3314240"/>
                    <a:pt x="0" y="2725512"/>
                  </a:cubicBezTo>
                  <a:cubicBezTo>
                    <a:pt x="0" y="2136785"/>
                    <a:pt x="84709" y="1638061"/>
                    <a:pt x="254127" y="1229340"/>
                  </a:cubicBezTo>
                  <a:cubicBezTo>
                    <a:pt x="423545" y="820619"/>
                    <a:pt x="657554" y="513548"/>
                    <a:pt x="956153" y="308129"/>
                  </a:cubicBezTo>
                  <a:cubicBezTo>
                    <a:pt x="1254752" y="102710"/>
                    <a:pt x="1596765" y="0"/>
                    <a:pt x="1982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>
              <a:off x="-854075" y="706755"/>
              <a:ext cx="6470015" cy="5445760"/>
            </a:xfrm>
            <a:custGeom>
              <a:avLst/>
              <a:gdLst>
                <a:gd name="TX0" fmla="*/ 1982191 w 6468478"/>
                <a:gd name="TY0" fmla="*/ 1010155 h 5444673"/>
                <a:gd name="TX1" fmla="*/ 1337343 w 6468478"/>
                <a:gd name="TY1" fmla="*/ 1442171 h 5444673"/>
                <a:gd name="TX2" fmla="*/ 1092746 w 6468478"/>
                <a:gd name="TY2" fmla="*/ 2725512 h 5444673"/>
                <a:gd name="TX3" fmla="*/ 1337343 w 6468478"/>
                <a:gd name="TY3" fmla="*/ 4002501 h 5444673"/>
                <a:gd name="TX4" fmla="*/ 1982191 w 6468478"/>
                <a:gd name="TY4" fmla="*/ 4434517 h 5444673"/>
                <a:gd name="TX5" fmla="*/ 2627038 w 6468478"/>
                <a:gd name="TY5" fmla="*/ 4002501 h 5444673"/>
                <a:gd name="TX6" fmla="*/ 2871635 w 6468478"/>
                <a:gd name="TY6" fmla="*/ 2725512 h 5444673"/>
                <a:gd name="TX7" fmla="*/ 2627038 w 6468478"/>
                <a:gd name="TY7" fmla="*/ 1442171 h 5444673"/>
                <a:gd name="TX8" fmla="*/ 1982191 w 6468478"/>
                <a:gd name="TY8" fmla="*/ 1010155 h 5444673"/>
                <a:gd name="TX10" fmla="*/ 4403694 w 6468478"/>
                <a:gd name="TY10" fmla="*/ 139770 h 5444673"/>
                <a:gd name="TX11" fmla="*/ 6468476 w 6468478"/>
                <a:gd name="TY11" fmla="*/ 139770 h 5444673"/>
                <a:gd name="TX12" fmla="*/ 6468476 w 6468478"/>
                <a:gd name="TY12" fmla="*/ 5317608 h 5444673"/>
                <a:gd name="TX13" fmla="*/ 5318551 w 6468478"/>
                <a:gd name="TY13" fmla="*/ 5317608 h 5444673"/>
                <a:gd name="TX14" fmla="*/ 5318551 w 6468478"/>
                <a:gd name="TY14" fmla="*/ 1143572 h 5444673"/>
                <a:gd name="TX15" fmla="*/ 4403694 w 6468478"/>
                <a:gd name="TY15" fmla="*/ 1143572 h 5444673"/>
                <a:gd name="TX17" fmla="*/ 1982191 w 6468478"/>
                <a:gd name="TY17" fmla="*/ 0 h 5444673"/>
                <a:gd name="TX18" fmla="*/ 3008228 w 6468478"/>
                <a:gd name="TY18" fmla="*/ 308129 h 5444673"/>
                <a:gd name="TX19" fmla="*/ 3710254 w 6468478"/>
                <a:gd name="TY19" fmla="*/ 1229340 h 5444673"/>
                <a:gd name="TX20" fmla="*/ 3964381 w 6468478"/>
                <a:gd name="TY20" fmla="*/ 2725512 h 5444673"/>
                <a:gd name="TX21" fmla="*/ 3710254 w 6468478"/>
                <a:gd name="TY21" fmla="*/ 4218509 h 5444673"/>
                <a:gd name="TX22" fmla="*/ 3008228 w 6468478"/>
                <a:gd name="TY22" fmla="*/ 5136543 h 5444673"/>
                <a:gd name="TX23" fmla="*/ 1982191 w 6468478"/>
                <a:gd name="TY23" fmla="*/ 5444671 h 5444673"/>
                <a:gd name="TX24" fmla="*/ 956153 w 6468478"/>
                <a:gd name="TY24" fmla="*/ 5136543 h 5444673"/>
                <a:gd name="TX25" fmla="*/ 254127 w 6468478"/>
                <a:gd name="TY25" fmla="*/ 4218509 h 5444673"/>
                <a:gd name="TX26" fmla="*/ 0 w 6468478"/>
                <a:gd name="TY26" fmla="*/ 2725512 h 5444673"/>
                <a:gd name="TX27" fmla="*/ 254127 w 6468478"/>
                <a:gd name="TY27" fmla="*/ 1229340 h 5444673"/>
                <a:gd name="TX28" fmla="*/ 956153 w 6468478"/>
                <a:gd name="TY28" fmla="*/ 308129 h 5444673"/>
                <a:gd name="TX29" fmla="*/ 1982191 w 6468478"/>
                <a:gd name="TY29" fmla="*/ 0 h 54446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</a:cxnLst>
              <a:rect l="l" t="t" r="r" b="b"/>
              <a:pathLst>
                <a:path w="6468478" h="5444673">
                  <a:moveTo>
                    <a:pt x="1982191" y="1010155"/>
                  </a:moveTo>
                  <a:cubicBezTo>
                    <a:pt x="1715358" y="1010155"/>
                    <a:pt x="1500408" y="1154161"/>
                    <a:pt x="1337343" y="1442171"/>
                  </a:cubicBezTo>
                  <a:cubicBezTo>
                    <a:pt x="1174279" y="1730182"/>
                    <a:pt x="1092746" y="2157962"/>
                    <a:pt x="1092746" y="2725512"/>
                  </a:cubicBezTo>
                  <a:cubicBezTo>
                    <a:pt x="1092746" y="3288827"/>
                    <a:pt x="1174279" y="3714490"/>
                    <a:pt x="1337343" y="4002501"/>
                  </a:cubicBezTo>
                  <a:cubicBezTo>
                    <a:pt x="1500408" y="4290511"/>
                    <a:pt x="1715358" y="4434517"/>
                    <a:pt x="1982191" y="4434517"/>
                  </a:cubicBezTo>
                  <a:cubicBezTo>
                    <a:pt x="2249024" y="4434517"/>
                    <a:pt x="2463973" y="4290511"/>
                    <a:pt x="2627038" y="4002501"/>
                  </a:cubicBezTo>
                  <a:cubicBezTo>
                    <a:pt x="2790103" y="3714490"/>
                    <a:pt x="2871635" y="3288827"/>
                    <a:pt x="2871635" y="2725512"/>
                  </a:cubicBezTo>
                  <a:cubicBezTo>
                    <a:pt x="2871635" y="2157962"/>
                    <a:pt x="2790103" y="1730182"/>
                    <a:pt x="2627038" y="1442171"/>
                  </a:cubicBezTo>
                  <a:cubicBezTo>
                    <a:pt x="2463973" y="1154161"/>
                    <a:pt x="2249024" y="1010155"/>
                    <a:pt x="1982191" y="1010155"/>
                  </a:cubicBezTo>
                  <a:close/>
                  <a:moveTo>
                    <a:pt x="4403694" y="139770"/>
                  </a:moveTo>
                  <a:lnTo>
                    <a:pt x="6468476" y="139770"/>
                  </a:lnTo>
                  <a:lnTo>
                    <a:pt x="6468476" y="5317608"/>
                  </a:lnTo>
                  <a:lnTo>
                    <a:pt x="5318551" y="5317608"/>
                  </a:lnTo>
                  <a:lnTo>
                    <a:pt x="5318551" y="1143572"/>
                  </a:lnTo>
                  <a:lnTo>
                    <a:pt x="4403694" y="1143572"/>
                  </a:lnTo>
                  <a:close/>
                  <a:moveTo>
                    <a:pt x="1982191" y="0"/>
                  </a:moveTo>
                  <a:cubicBezTo>
                    <a:pt x="2367617" y="0"/>
                    <a:pt x="2709629" y="102710"/>
                    <a:pt x="3008228" y="308129"/>
                  </a:cubicBezTo>
                  <a:cubicBezTo>
                    <a:pt x="3306828" y="513548"/>
                    <a:pt x="3540837" y="820619"/>
                    <a:pt x="3710254" y="1229340"/>
                  </a:cubicBezTo>
                  <a:cubicBezTo>
                    <a:pt x="3879673" y="1638061"/>
                    <a:pt x="3964381" y="2136785"/>
                    <a:pt x="3964381" y="2725512"/>
                  </a:cubicBezTo>
                  <a:cubicBezTo>
                    <a:pt x="3964381" y="3314240"/>
                    <a:pt x="3879673" y="3811905"/>
                    <a:pt x="3710254" y="4218509"/>
                  </a:cubicBezTo>
                  <a:cubicBezTo>
                    <a:pt x="3540837" y="4625112"/>
                    <a:pt x="3306828" y="4931123"/>
                    <a:pt x="3008228" y="5136543"/>
                  </a:cubicBezTo>
                  <a:cubicBezTo>
                    <a:pt x="2709629" y="5341962"/>
                    <a:pt x="2367617" y="5444671"/>
                    <a:pt x="1982191" y="5444671"/>
                  </a:cubicBezTo>
                  <a:cubicBezTo>
                    <a:pt x="1596765" y="5444671"/>
                    <a:pt x="1254752" y="5341962"/>
                    <a:pt x="956153" y="5136543"/>
                  </a:cubicBezTo>
                  <a:cubicBezTo>
                    <a:pt x="657554" y="4931123"/>
                    <a:pt x="423545" y="4625112"/>
                    <a:pt x="254127" y="4218509"/>
                  </a:cubicBezTo>
                  <a:cubicBezTo>
                    <a:pt x="84709" y="3811905"/>
                    <a:pt x="0" y="3314240"/>
                    <a:pt x="0" y="2725512"/>
                  </a:cubicBezTo>
                  <a:cubicBezTo>
                    <a:pt x="0" y="2136785"/>
                    <a:pt x="84709" y="1638061"/>
                    <a:pt x="254127" y="1229340"/>
                  </a:cubicBezTo>
                  <a:cubicBezTo>
                    <a:pt x="423545" y="820619"/>
                    <a:pt x="657554" y="513548"/>
                    <a:pt x="956153" y="308129"/>
                  </a:cubicBezTo>
                  <a:cubicBezTo>
                    <a:pt x="1254752" y="102710"/>
                    <a:pt x="1596765" y="0"/>
                    <a:pt x="1982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sp>
        <p:nvSpPr>
          <p:cNvPr id="12" name="Rect 0"/>
          <p:cNvSpPr txBox="1">
            <a:spLocks/>
          </p:cNvSpPr>
          <p:nvPr/>
        </p:nvSpPr>
        <p:spPr>
          <a:xfrm>
            <a:off x="7179310" y="2433955"/>
            <a:ext cx="2486025" cy="55435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3600" b="0" i="0" strike="noStrike" cap="none" spc="-3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프로젝트</a:t>
            </a:r>
            <a:r>
              <a:rPr sz="3600" b="0" i="0" strike="noStrike" cap="none" spc="-3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 </a:t>
            </a:r>
            <a:r>
              <a:rPr lang="ko-KR" sz="3600" b="0" i="0" strike="noStrike" cap="none" spc="-3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개요</a:t>
            </a:r>
            <a:endParaRPr lang="ko-KR" altLang="en-US" sz="3600" b="0" i="0" strike="noStrike" cap="none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solidFill>
            <a:schemeClr val="accent1"/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647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686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flipH="1">
            <a:off x="7268845" y="4260850"/>
            <a:ext cx="3366770" cy="92456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프로젝트 소개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주제 선정 배경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벤치마킹 및 차별점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비즈니스 모델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기대효과 및 활용성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C2EA-612A-41DC-1A6F-6FDA9078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>
            <a:extLst>
              <a:ext uri="{FF2B5EF4-FFF2-40B4-BE49-F238E27FC236}">
                <a16:creationId xmlns:a16="http://schemas.microsoft.com/office/drawing/2014/main" id="{B230801F-210A-25DC-B72F-1135BEABD87B}"/>
              </a:ext>
            </a:extLst>
          </p:cNvPr>
          <p:cNvGrpSpPr>
            <a:grpSpLocks/>
          </p:cNvGrpSpPr>
          <p:nvPr/>
        </p:nvGrpSpPr>
        <p:grpSpPr>
          <a:xfrm>
            <a:off x="2496834" y="3524250"/>
            <a:ext cx="2183130" cy="2464435"/>
            <a:chOff x="1286510" y="3592830"/>
            <a:chExt cx="2183130" cy="2464435"/>
          </a:xfrm>
          <a:solidFill>
            <a:schemeClr val="accent1"/>
          </a:solidFill>
        </p:grpSpPr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0EC486C2-E909-E0A9-4B16-F6995CFBFA88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1" name="Rect 0">
              <a:extLst>
                <a:ext uri="{FF2B5EF4-FFF2-40B4-BE49-F238E27FC236}">
                  <a16:creationId xmlns:a16="http://schemas.microsoft.com/office/drawing/2014/main" id="{0DB5A70D-9365-A595-AA90-901DEA12341F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>
            <a:extLst>
              <a:ext uri="{FF2B5EF4-FFF2-40B4-BE49-F238E27FC236}">
                <a16:creationId xmlns:a16="http://schemas.microsoft.com/office/drawing/2014/main" id="{90487ACB-0772-3D6D-3ED9-6EC8E7603970}"/>
              </a:ext>
            </a:extLst>
          </p:cNvPr>
          <p:cNvSpPr>
            <a:spLocks/>
          </p:cNvSpPr>
          <p:nvPr/>
        </p:nvSpPr>
        <p:spPr>
          <a:xfrm>
            <a:off x="483774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17AEE1E4-EDE5-568F-676A-1B1822E2AD82}"/>
              </a:ext>
            </a:extLst>
          </p:cNvPr>
          <p:cNvSpPr>
            <a:spLocks/>
          </p:cNvSpPr>
          <p:nvPr/>
        </p:nvSpPr>
        <p:spPr>
          <a:xfrm>
            <a:off x="2378392" y="2857500"/>
            <a:ext cx="2502535" cy="474980"/>
          </a:xfrm>
          <a:prstGeom prst="homePlat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868B1747-528A-4C88-2F6D-0E44D97367E5}"/>
              </a:ext>
            </a:extLst>
          </p:cNvPr>
          <p:cNvSpPr>
            <a:spLocks/>
          </p:cNvSpPr>
          <p:nvPr/>
        </p:nvSpPr>
        <p:spPr>
          <a:xfrm>
            <a:off x="728376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DC437901-6DAB-D901-2FCE-EF1791956691}"/>
              </a:ext>
            </a:extLst>
          </p:cNvPr>
          <p:cNvGrpSpPr>
            <a:grpSpLocks/>
          </p:cNvGrpSpPr>
          <p:nvPr/>
        </p:nvGrpSpPr>
        <p:grpSpPr>
          <a:xfrm>
            <a:off x="3279457" y="3094355"/>
            <a:ext cx="701040" cy="701040"/>
            <a:chOff x="2028190" y="3162935"/>
            <a:chExt cx="701040" cy="701040"/>
          </a:xfrm>
        </p:grpSpPr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10C57FF5-709A-4B87-5FC8-525F0F715E25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33E4F067-CC33-4EB7-A280-78E9FCCBF55A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D993DF4D-0332-AE58-FAAD-CB1AA6405E0C}"/>
              </a:ext>
            </a:extLst>
          </p:cNvPr>
          <p:cNvGrpSpPr>
            <a:grpSpLocks/>
          </p:cNvGrpSpPr>
          <p:nvPr/>
        </p:nvGrpSpPr>
        <p:grpSpPr>
          <a:xfrm>
            <a:off x="4997132" y="3524250"/>
            <a:ext cx="2183130" cy="2464435"/>
            <a:chOff x="3745865" y="3592830"/>
            <a:chExt cx="2183130" cy="2464435"/>
          </a:xfr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36" name="Rect 0">
              <a:extLst>
                <a:ext uri="{FF2B5EF4-FFF2-40B4-BE49-F238E27FC236}">
                  <a16:creationId xmlns:a16="http://schemas.microsoft.com/office/drawing/2014/main" id="{641000E0-4B71-8082-2008-EE6DF17AF249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7" name="Rect 0">
              <a:extLst>
                <a:ext uri="{FF2B5EF4-FFF2-40B4-BE49-F238E27FC236}">
                  <a16:creationId xmlns:a16="http://schemas.microsoft.com/office/drawing/2014/main" id="{5EAC1242-49C2-7F5C-1953-3BD9EBB1E977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0B779340-F104-92B0-5708-7AEEE524A00E}"/>
              </a:ext>
            </a:extLst>
          </p:cNvPr>
          <p:cNvGrpSpPr>
            <a:grpSpLocks/>
          </p:cNvGrpSpPr>
          <p:nvPr/>
        </p:nvGrpSpPr>
        <p:grpSpPr>
          <a:xfrm>
            <a:off x="7443787" y="3524250"/>
            <a:ext cx="2183130" cy="2464435"/>
            <a:chOff x="6192520" y="3592830"/>
            <a:chExt cx="2183130" cy="2464435"/>
          </a:xfrm>
        </p:grpSpPr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48AE682A-0831-A9B8-E8B4-9CE937811BE4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A7E55DE9-2FE6-A279-6E38-329660FF9FCE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C5998AB8-5242-B532-F8C8-0E74068BE9B8}"/>
              </a:ext>
            </a:extLst>
          </p:cNvPr>
          <p:cNvGrpSpPr>
            <a:grpSpLocks/>
          </p:cNvGrpSpPr>
          <p:nvPr/>
        </p:nvGrpSpPr>
        <p:grpSpPr>
          <a:xfrm>
            <a:off x="5738812" y="3094355"/>
            <a:ext cx="701040" cy="701040"/>
            <a:chOff x="4487545" y="3162935"/>
            <a:chExt cx="701040" cy="701040"/>
          </a:xfrm>
        </p:grpSpPr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38D303F7-5DA2-B3CB-C7FF-46293D8D55CB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F420C042-5B09-563E-F7CB-75016FB66279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E99B062C-9AD3-3EAB-A3CC-C872410E9DC5}"/>
              </a:ext>
            </a:extLst>
          </p:cNvPr>
          <p:cNvGrpSpPr>
            <a:grpSpLocks/>
          </p:cNvGrpSpPr>
          <p:nvPr/>
        </p:nvGrpSpPr>
        <p:grpSpPr>
          <a:xfrm>
            <a:off x="8184832" y="3094355"/>
            <a:ext cx="701040" cy="701040"/>
            <a:chOff x="6933565" y="3162935"/>
            <a:chExt cx="701040" cy="701040"/>
          </a:xfrm>
        </p:grpSpPr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8450117F-869B-4EDB-E02D-4D71F5F70A61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D3CF2C1C-AE91-9002-B8C1-0FA85E1048A5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99" name="Group 5">
            <a:extLst>
              <a:ext uri="{FF2B5EF4-FFF2-40B4-BE49-F238E27FC236}">
                <a16:creationId xmlns:a16="http://schemas.microsoft.com/office/drawing/2014/main" id="{F4B3C049-DAE6-BAF0-C744-0363DA442063}"/>
              </a:ext>
            </a:extLst>
          </p:cNvPr>
          <p:cNvGrpSpPr>
            <a:grpSpLocks/>
          </p:cNvGrpSpPr>
          <p:nvPr/>
        </p:nvGrpSpPr>
        <p:grpSpPr>
          <a:xfrm>
            <a:off x="5908357" y="3263900"/>
            <a:ext cx="361950" cy="361950"/>
            <a:chOff x="4657090" y="3332480"/>
            <a:chExt cx="361950" cy="361950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3" name="Rect 0">
              <a:extLst>
                <a:ext uri="{FF2B5EF4-FFF2-40B4-BE49-F238E27FC236}">
                  <a16:creationId xmlns:a16="http://schemas.microsoft.com/office/drawing/2014/main" id="{EE345A75-E126-CE82-D45F-1177CCB91D3E}"/>
                </a:ext>
              </a:extLst>
            </p:cNvPr>
            <p:cNvSpPr>
              <a:spLocks/>
            </p:cNvSpPr>
            <p:nvPr/>
          </p:nvSpPr>
          <p:spPr>
            <a:xfrm>
              <a:off x="4671695" y="3337560"/>
              <a:ext cx="186055" cy="105410"/>
            </a:xfrm>
            <a:custGeom>
              <a:avLst/>
              <a:gdLst>
                <a:gd name="TX0" fmla="*/ 124559 w 184948"/>
                <a:gd name="TY0" fmla="*/ 104352 h 104353"/>
                <a:gd name="TX1" fmla="*/ 184946 w 184948"/>
                <a:gd name="TY1" fmla="*/ 104352 h 104353"/>
                <a:gd name="TX2" fmla="*/ 124706 w 184948"/>
                <a:gd name="TY2" fmla="*/ 0 h 104353"/>
                <a:gd name="TX3" fmla="*/ 0 w 184948"/>
                <a:gd name="TY3" fmla="*/ 104352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8" h="104353">
                  <a:moveTo>
                    <a:pt x="124559" y="104352"/>
                  </a:moveTo>
                  <a:lnTo>
                    <a:pt x="184946" y="104352"/>
                  </a:lnTo>
                  <a:lnTo>
                    <a:pt x="124706" y="0"/>
                  </a:lnTo>
                  <a:cubicBezTo>
                    <a:pt x="68941" y="13040"/>
                    <a:pt x="22668" y="51760"/>
                    <a:pt x="0" y="10435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4" name="Rect 0">
              <a:extLst>
                <a:ext uri="{FF2B5EF4-FFF2-40B4-BE49-F238E27FC236}">
                  <a16:creationId xmlns:a16="http://schemas.microsoft.com/office/drawing/2014/main" id="{89CA579A-6442-3B16-4E16-9140E15E15A4}"/>
                </a:ext>
              </a:extLst>
            </p:cNvPr>
            <p:cNvSpPr>
              <a:spLocks/>
            </p:cNvSpPr>
            <p:nvPr/>
          </p:nvSpPr>
          <p:spPr>
            <a:xfrm>
              <a:off x="4816475" y="3332480"/>
              <a:ext cx="154305" cy="163195"/>
            </a:xfrm>
            <a:custGeom>
              <a:avLst/>
              <a:gdLst>
                <a:gd name="TX0" fmla="*/ 81428 w 152873"/>
                <a:gd name="TY0" fmla="*/ 142298 h 161809"/>
                <a:gd name="TX1" fmla="*/ 81319 w 152873"/>
                <a:gd name="TY1" fmla="*/ 142360 h 161809"/>
                <a:gd name="TX2" fmla="*/ 92551 w 152873"/>
                <a:gd name="TY2" fmla="*/ 161807 h 161809"/>
                <a:gd name="TX3" fmla="*/ 152872 w 152873"/>
                <a:gd name="TY3" fmla="*/ 57394 h 161809"/>
                <a:gd name="TX4" fmla="*/ 21037 w 152873"/>
                <a:gd name="TY4" fmla="*/ 0 h 161809"/>
                <a:gd name="TX5" fmla="*/ 0 w 152873"/>
                <a:gd name="TY5" fmla="*/ 1262 h 1618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873" h="161809">
                  <a:moveTo>
                    <a:pt x="81428" y="142298"/>
                  </a:moveTo>
                  <a:lnTo>
                    <a:pt x="81319" y="142360"/>
                  </a:lnTo>
                  <a:lnTo>
                    <a:pt x="92551" y="161807"/>
                  </a:lnTo>
                  <a:lnTo>
                    <a:pt x="152872" y="57394"/>
                  </a:lnTo>
                  <a:cubicBezTo>
                    <a:pt x="118828" y="20750"/>
                    <a:pt x="71054" y="-48"/>
                    <a:pt x="21037" y="0"/>
                  </a:cubicBezTo>
                  <a:cubicBezTo>
                    <a:pt x="14006" y="14"/>
                    <a:pt x="6982" y="436"/>
                    <a:pt x="0" y="126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5" name="Rect 0">
              <a:extLst>
                <a:ext uri="{FF2B5EF4-FFF2-40B4-BE49-F238E27FC236}">
                  <a16:creationId xmlns:a16="http://schemas.microsoft.com/office/drawing/2014/main" id="{FF900362-C2B3-4D1E-4CEE-D7539998738C}"/>
                </a:ext>
              </a:extLst>
            </p:cNvPr>
            <p:cNvSpPr>
              <a:spLocks/>
            </p:cNvSpPr>
            <p:nvPr/>
          </p:nvSpPr>
          <p:spPr>
            <a:xfrm>
              <a:off x="4890135" y="3405505"/>
              <a:ext cx="128905" cy="160655"/>
            </a:xfrm>
            <a:custGeom>
              <a:avLst/>
              <a:gdLst>
                <a:gd name="TX0" fmla="*/ 0 w 127588"/>
                <a:gd name="TY0" fmla="*/ 159545 h 159546"/>
                <a:gd name="TX1" fmla="*/ 119887 w 127588"/>
                <a:gd name="TY1" fmla="*/ 159545 h 159546"/>
                <a:gd name="TX2" fmla="*/ 92115 w 127588"/>
                <a:gd name="TY2" fmla="*/ 0 h 1595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588" h="159546">
                  <a:moveTo>
                    <a:pt x="0" y="159545"/>
                  </a:moveTo>
                  <a:lnTo>
                    <a:pt x="119887" y="159545"/>
                  </a:lnTo>
                  <a:cubicBezTo>
                    <a:pt x="136367" y="104963"/>
                    <a:pt x="126068" y="45803"/>
                    <a:pt x="92115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6" name="Rect 0">
              <a:extLst>
                <a:ext uri="{FF2B5EF4-FFF2-40B4-BE49-F238E27FC236}">
                  <a16:creationId xmlns:a16="http://schemas.microsoft.com/office/drawing/2014/main" id="{5BA4A9D9-DD6D-8DE8-960C-A6C0D625177C}"/>
                </a:ext>
              </a:extLst>
            </p:cNvPr>
            <p:cNvSpPr>
              <a:spLocks/>
            </p:cNvSpPr>
            <p:nvPr/>
          </p:nvSpPr>
          <p:spPr>
            <a:xfrm>
              <a:off x="4817745" y="3583940"/>
              <a:ext cx="186055" cy="105410"/>
            </a:xfrm>
            <a:custGeom>
              <a:avLst/>
              <a:gdLst>
                <a:gd name="TX0" fmla="*/ 60387 w 184943"/>
                <a:gd name="TY0" fmla="*/ 0 h 104353"/>
                <a:gd name="TX1" fmla="*/ 0 w 184943"/>
                <a:gd name="TY1" fmla="*/ 0 h 104353"/>
                <a:gd name="TX2" fmla="*/ 60240 w 184943"/>
                <a:gd name="TY2" fmla="*/ 104352 h 104353"/>
                <a:gd name="TX3" fmla="*/ 184941 w 184943"/>
                <a:gd name="TY3" fmla="*/ 0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3" h="104353">
                  <a:moveTo>
                    <a:pt x="60387" y="0"/>
                  </a:moveTo>
                  <a:lnTo>
                    <a:pt x="0" y="0"/>
                  </a:lnTo>
                  <a:lnTo>
                    <a:pt x="60240" y="104352"/>
                  </a:lnTo>
                  <a:cubicBezTo>
                    <a:pt x="116004" y="91313"/>
                    <a:pt x="162276" y="52592"/>
                    <a:pt x="184941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7" name="Rect 0">
              <a:extLst>
                <a:ext uri="{FF2B5EF4-FFF2-40B4-BE49-F238E27FC236}">
                  <a16:creationId xmlns:a16="http://schemas.microsoft.com/office/drawing/2014/main" id="{C0027228-00C6-B529-0053-67CC2A7AB144}"/>
                </a:ext>
              </a:extLst>
            </p:cNvPr>
            <p:cNvSpPr>
              <a:spLocks/>
            </p:cNvSpPr>
            <p:nvPr/>
          </p:nvSpPr>
          <p:spPr>
            <a:xfrm>
              <a:off x="4705350" y="3531235"/>
              <a:ext cx="154305" cy="163195"/>
            </a:xfrm>
            <a:custGeom>
              <a:avLst/>
              <a:gdLst>
                <a:gd name="TX0" fmla="*/ 71496 w 152930"/>
                <a:gd name="TY0" fmla="*/ 19642 h 161942"/>
                <a:gd name="TX1" fmla="*/ 71610 w 152930"/>
                <a:gd name="TY1" fmla="*/ 19580 h 161942"/>
                <a:gd name="TX2" fmla="*/ 60302 w 152930"/>
                <a:gd name="TY2" fmla="*/ 0 h 161942"/>
                <a:gd name="TX3" fmla="*/ 0 w 152930"/>
                <a:gd name="TY3" fmla="*/ 104475 h 161942"/>
                <a:gd name="TX4" fmla="*/ 131892 w 152930"/>
                <a:gd name="TY4" fmla="*/ 161940 h 161942"/>
                <a:gd name="TX5" fmla="*/ 152929 w 152930"/>
                <a:gd name="TY5" fmla="*/ 160678 h 16194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930" h="161942">
                  <a:moveTo>
                    <a:pt x="71496" y="19642"/>
                  </a:moveTo>
                  <a:lnTo>
                    <a:pt x="71610" y="19580"/>
                  </a:lnTo>
                  <a:lnTo>
                    <a:pt x="60302" y="0"/>
                  </a:lnTo>
                  <a:lnTo>
                    <a:pt x="0" y="104475"/>
                  </a:lnTo>
                  <a:cubicBezTo>
                    <a:pt x="34044" y="141161"/>
                    <a:pt x="81844" y="161987"/>
                    <a:pt x="131892" y="161940"/>
                  </a:cubicBezTo>
                  <a:cubicBezTo>
                    <a:pt x="138923" y="161925"/>
                    <a:pt x="145947" y="161504"/>
                    <a:pt x="152929" y="160678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8" name="Rect 0">
              <a:extLst>
                <a:ext uri="{FF2B5EF4-FFF2-40B4-BE49-F238E27FC236}">
                  <a16:creationId xmlns:a16="http://schemas.microsoft.com/office/drawing/2014/main" id="{A1362304-64D9-FAD5-72D6-EAE58176E0BE}"/>
                </a:ext>
              </a:extLst>
            </p:cNvPr>
            <p:cNvSpPr>
              <a:spLocks/>
            </p:cNvSpPr>
            <p:nvPr/>
          </p:nvSpPr>
          <p:spPr>
            <a:xfrm>
              <a:off x="4657090" y="3460750"/>
              <a:ext cx="128905" cy="160655"/>
            </a:xfrm>
            <a:custGeom>
              <a:avLst/>
              <a:gdLst>
                <a:gd name="TX0" fmla="*/ 127440 w 127441"/>
                <a:gd name="TY0" fmla="*/ 0 h 159432"/>
                <a:gd name="TX1" fmla="*/ 7700 w 127441"/>
                <a:gd name="TY1" fmla="*/ 0 h 159432"/>
                <a:gd name="TX2" fmla="*/ 35391 w 127441"/>
                <a:gd name="TY2" fmla="*/ 159431 h 1594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441" h="159432">
                  <a:moveTo>
                    <a:pt x="127440" y="0"/>
                  </a:moveTo>
                  <a:lnTo>
                    <a:pt x="7700" y="0"/>
                  </a:lnTo>
                  <a:cubicBezTo>
                    <a:pt x="-8766" y="54534"/>
                    <a:pt x="1500" y="113643"/>
                    <a:pt x="35391" y="159431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3" name="Group 5">
            <a:extLst>
              <a:ext uri="{FF2B5EF4-FFF2-40B4-BE49-F238E27FC236}">
                <a16:creationId xmlns:a16="http://schemas.microsoft.com/office/drawing/2014/main" id="{DB31215C-7399-8FA5-1F6A-9BB71E5DB23C}"/>
              </a:ext>
            </a:extLst>
          </p:cNvPr>
          <p:cNvGrpSpPr>
            <a:grpSpLocks/>
          </p:cNvGrpSpPr>
          <p:nvPr/>
        </p:nvGrpSpPr>
        <p:grpSpPr>
          <a:xfrm>
            <a:off x="8344852" y="3279140"/>
            <a:ext cx="381000" cy="330835"/>
            <a:chOff x="7093585" y="3347720"/>
            <a:chExt cx="381000" cy="330835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1" name="Rect 0">
              <a:extLst>
                <a:ext uri="{FF2B5EF4-FFF2-40B4-BE49-F238E27FC236}">
                  <a16:creationId xmlns:a16="http://schemas.microsoft.com/office/drawing/2014/main" id="{E3671BB4-B959-9BCD-8109-B419B484AE8B}"/>
                </a:ext>
              </a:extLst>
            </p:cNvPr>
            <p:cNvSpPr>
              <a:spLocks/>
            </p:cNvSpPr>
            <p:nvPr/>
          </p:nvSpPr>
          <p:spPr>
            <a:xfrm>
              <a:off x="7093585" y="3526155"/>
              <a:ext cx="381000" cy="153035"/>
            </a:xfrm>
            <a:custGeom>
              <a:avLst/>
              <a:gdLst>
                <a:gd name="TX0" fmla="*/ 218190 w 379463"/>
                <a:gd name="TY0" fmla="*/ 9487 h 151786"/>
                <a:gd name="TX1" fmla="*/ 199217 w 379463"/>
                <a:gd name="TY1" fmla="*/ 28460 h 151786"/>
                <a:gd name="TX2" fmla="*/ 180244 w 379463"/>
                <a:gd name="TY2" fmla="*/ 28460 h 151786"/>
                <a:gd name="TX3" fmla="*/ 161271 w 379463"/>
                <a:gd name="TY3" fmla="*/ 9487 h 151786"/>
                <a:gd name="TX4" fmla="*/ 161271 w 379463"/>
                <a:gd name="TY4" fmla="*/ 0 h 151786"/>
                <a:gd name="TX5" fmla="*/ 0 w 379463"/>
                <a:gd name="TY5" fmla="*/ 0 h 151786"/>
                <a:gd name="TX6" fmla="*/ 0 w 379463"/>
                <a:gd name="TY6" fmla="*/ 132812 h 151786"/>
                <a:gd name="TX7" fmla="*/ 18973 w 379463"/>
                <a:gd name="TY7" fmla="*/ 151785 h 151786"/>
                <a:gd name="TX8" fmla="*/ 360489 w 379463"/>
                <a:gd name="TY8" fmla="*/ 151785 h 151786"/>
                <a:gd name="TX9" fmla="*/ 379462 w 379463"/>
                <a:gd name="TY9" fmla="*/ 132812 h 151786"/>
                <a:gd name="TX10" fmla="*/ 379462 w 379463"/>
                <a:gd name="TY10" fmla="*/ 0 h 151786"/>
                <a:gd name="TX11" fmla="*/ 218190 w 379463"/>
                <a:gd name="TY11" fmla="*/ 0 h 151786"/>
                <a:gd name="TX12" fmla="*/ 218190 w 379463"/>
                <a:gd name="TY12" fmla="*/ 9487 h 1517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79463" h="151786">
                  <a:moveTo>
                    <a:pt x="218190" y="9487"/>
                  </a:moveTo>
                  <a:cubicBezTo>
                    <a:pt x="218190" y="19922"/>
                    <a:pt x="209653" y="28460"/>
                    <a:pt x="199217" y="28460"/>
                  </a:cubicBezTo>
                  <a:lnTo>
                    <a:pt x="180244" y="28460"/>
                  </a:lnTo>
                  <a:cubicBezTo>
                    <a:pt x="169809" y="28460"/>
                    <a:pt x="161271" y="19922"/>
                    <a:pt x="161271" y="9487"/>
                  </a:cubicBezTo>
                  <a:lnTo>
                    <a:pt x="161271" y="0"/>
                  </a:lnTo>
                  <a:lnTo>
                    <a:pt x="0" y="0"/>
                  </a:lnTo>
                  <a:lnTo>
                    <a:pt x="0" y="132812"/>
                  </a:lnTo>
                  <a:cubicBezTo>
                    <a:pt x="0" y="143247"/>
                    <a:pt x="8538" y="151785"/>
                    <a:pt x="18973" y="151785"/>
                  </a:cubicBezTo>
                  <a:lnTo>
                    <a:pt x="360489" y="151785"/>
                  </a:lnTo>
                  <a:cubicBezTo>
                    <a:pt x="370924" y="151785"/>
                    <a:pt x="379462" y="143247"/>
                    <a:pt x="379462" y="132812"/>
                  </a:cubicBezTo>
                  <a:lnTo>
                    <a:pt x="379462" y="0"/>
                  </a:lnTo>
                  <a:lnTo>
                    <a:pt x="218190" y="0"/>
                  </a:lnTo>
                  <a:lnTo>
                    <a:pt x="218190" y="9487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860B82B3-7EE1-36D1-A4C5-C1BF609300F7}"/>
                </a:ext>
              </a:extLst>
            </p:cNvPr>
            <p:cNvSpPr>
              <a:spLocks/>
            </p:cNvSpPr>
            <p:nvPr/>
          </p:nvSpPr>
          <p:spPr>
            <a:xfrm>
              <a:off x="7093585" y="3347720"/>
              <a:ext cx="381000" cy="160020"/>
            </a:xfrm>
            <a:custGeom>
              <a:avLst/>
              <a:gdLst>
                <a:gd name="TX0" fmla="*/ 360489 w 379463"/>
                <a:gd name="TY0" fmla="*/ 64034 h 158901"/>
                <a:gd name="TX1" fmla="*/ 265623 w 379463"/>
                <a:gd name="TY1" fmla="*/ 64034 h 158901"/>
                <a:gd name="TX2" fmla="*/ 265623 w 379463"/>
                <a:gd name="TY2" fmla="*/ 33203 h 158901"/>
                <a:gd name="TX3" fmla="*/ 232420 w 379463"/>
                <a:gd name="TY3" fmla="*/ 0 h 158901"/>
                <a:gd name="TX4" fmla="*/ 147041 w 379463"/>
                <a:gd name="TY4" fmla="*/ 0 h 158901"/>
                <a:gd name="TX5" fmla="*/ 113839 w 379463"/>
                <a:gd name="TY5" fmla="*/ 33203 h 158901"/>
                <a:gd name="TX6" fmla="*/ 113839 w 379463"/>
                <a:gd name="TY6" fmla="*/ 64034 h 158901"/>
                <a:gd name="TX7" fmla="*/ 18973 w 379463"/>
                <a:gd name="TY7" fmla="*/ 64034 h 158901"/>
                <a:gd name="TX8" fmla="*/ 0 w 379463"/>
                <a:gd name="TY8" fmla="*/ 83007 h 158901"/>
                <a:gd name="TX9" fmla="*/ 0 w 379463"/>
                <a:gd name="TY9" fmla="*/ 158900 h 158901"/>
                <a:gd name="TX10" fmla="*/ 161271 w 379463"/>
                <a:gd name="TY10" fmla="*/ 158900 h 158901"/>
                <a:gd name="TX11" fmla="*/ 161271 w 379463"/>
                <a:gd name="TY11" fmla="*/ 149413 h 158901"/>
                <a:gd name="TX12" fmla="*/ 218190 w 379463"/>
                <a:gd name="TY12" fmla="*/ 149413 h 158901"/>
                <a:gd name="TX13" fmla="*/ 218190 w 379463"/>
                <a:gd name="TY13" fmla="*/ 158900 h 158901"/>
                <a:gd name="TX14" fmla="*/ 379462 w 379463"/>
                <a:gd name="TY14" fmla="*/ 158900 h 158901"/>
                <a:gd name="TX15" fmla="*/ 379462 w 379463"/>
                <a:gd name="TY15" fmla="*/ 83007 h 158901"/>
                <a:gd name="TX16" fmla="*/ 360489 w 379463"/>
                <a:gd name="TY16" fmla="*/ 64034 h 158901"/>
                <a:gd name="TX17" fmla="*/ 142298 w 379463"/>
                <a:gd name="TY17" fmla="*/ 64034 h 158901"/>
                <a:gd name="TX18" fmla="*/ 142298 w 379463"/>
                <a:gd name="TY18" fmla="*/ 33203 h 158901"/>
                <a:gd name="TX19" fmla="*/ 147041 w 379463"/>
                <a:gd name="TY19" fmla="*/ 28460 h 158901"/>
                <a:gd name="TX20" fmla="*/ 232420 w 379463"/>
                <a:gd name="TY20" fmla="*/ 28460 h 158901"/>
                <a:gd name="TX21" fmla="*/ 237164 w 379463"/>
                <a:gd name="TY21" fmla="*/ 33203 h 158901"/>
                <a:gd name="TX22" fmla="*/ 237164 w 379463"/>
                <a:gd name="TY22" fmla="*/ 64034 h 158901"/>
                <a:gd name="TX23" fmla="*/ 142298 w 379463"/>
                <a:gd name="TY23" fmla="*/ 64034 h 158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379463" h="158901">
                  <a:moveTo>
                    <a:pt x="360489" y="64034"/>
                  </a:moveTo>
                  <a:lnTo>
                    <a:pt x="265623" y="64034"/>
                  </a:lnTo>
                  <a:lnTo>
                    <a:pt x="265623" y="33203"/>
                  </a:lnTo>
                  <a:cubicBezTo>
                    <a:pt x="265623" y="14704"/>
                    <a:pt x="250919" y="0"/>
                    <a:pt x="232420" y="0"/>
                  </a:cubicBezTo>
                  <a:lnTo>
                    <a:pt x="147041" y="0"/>
                  </a:lnTo>
                  <a:cubicBezTo>
                    <a:pt x="128543" y="0"/>
                    <a:pt x="113839" y="14704"/>
                    <a:pt x="113839" y="33203"/>
                  </a:cubicBezTo>
                  <a:lnTo>
                    <a:pt x="113839" y="64034"/>
                  </a:lnTo>
                  <a:lnTo>
                    <a:pt x="18973" y="64034"/>
                  </a:lnTo>
                  <a:cubicBezTo>
                    <a:pt x="8538" y="64034"/>
                    <a:pt x="0" y="72572"/>
                    <a:pt x="0" y="83007"/>
                  </a:cubicBezTo>
                  <a:lnTo>
                    <a:pt x="0" y="158900"/>
                  </a:lnTo>
                  <a:lnTo>
                    <a:pt x="161271" y="158900"/>
                  </a:lnTo>
                  <a:lnTo>
                    <a:pt x="161271" y="149413"/>
                  </a:lnTo>
                  <a:lnTo>
                    <a:pt x="218190" y="149413"/>
                  </a:lnTo>
                  <a:lnTo>
                    <a:pt x="218190" y="158900"/>
                  </a:lnTo>
                  <a:lnTo>
                    <a:pt x="379462" y="158900"/>
                  </a:lnTo>
                  <a:lnTo>
                    <a:pt x="379462" y="83007"/>
                  </a:lnTo>
                  <a:cubicBezTo>
                    <a:pt x="379462" y="72572"/>
                    <a:pt x="370924" y="64034"/>
                    <a:pt x="360489" y="64034"/>
                  </a:cubicBezTo>
                  <a:moveTo>
                    <a:pt x="142298" y="64034"/>
                  </a:moveTo>
                  <a:lnTo>
                    <a:pt x="142298" y="33203"/>
                  </a:lnTo>
                  <a:cubicBezTo>
                    <a:pt x="142298" y="30357"/>
                    <a:pt x="144195" y="28460"/>
                    <a:pt x="147041" y="28460"/>
                  </a:cubicBezTo>
                  <a:lnTo>
                    <a:pt x="232420" y="28460"/>
                  </a:lnTo>
                  <a:cubicBezTo>
                    <a:pt x="235266" y="28460"/>
                    <a:pt x="237164" y="30357"/>
                    <a:pt x="237164" y="33203"/>
                  </a:cubicBezTo>
                  <a:lnTo>
                    <a:pt x="237164" y="64034"/>
                  </a:lnTo>
                  <a:lnTo>
                    <a:pt x="142298" y="640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9" name="Group 5">
            <a:extLst>
              <a:ext uri="{FF2B5EF4-FFF2-40B4-BE49-F238E27FC236}">
                <a16:creationId xmlns:a16="http://schemas.microsoft.com/office/drawing/2014/main" id="{B618CAD8-1050-F70C-442C-0563C1C5B400}"/>
              </a:ext>
            </a:extLst>
          </p:cNvPr>
          <p:cNvGrpSpPr>
            <a:grpSpLocks/>
          </p:cNvGrpSpPr>
          <p:nvPr/>
        </p:nvGrpSpPr>
        <p:grpSpPr>
          <a:xfrm>
            <a:off x="3420427" y="3292475"/>
            <a:ext cx="418465" cy="304800"/>
            <a:chOff x="2169160" y="3361055"/>
            <a:chExt cx="418465" cy="304800"/>
          </a:xfr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84000">
                <a:schemeClr val="accent3"/>
              </a:gs>
            </a:gsLst>
            <a:lin ang="2700000" scaled="1"/>
          </a:gradFill>
        </p:grpSpPr>
        <p:sp>
          <p:nvSpPr>
            <p:cNvPr id="106" name="Rect 0">
              <a:extLst>
                <a:ext uri="{FF2B5EF4-FFF2-40B4-BE49-F238E27FC236}">
                  <a16:creationId xmlns:a16="http://schemas.microsoft.com/office/drawing/2014/main" id="{A9008034-666C-7E30-48AC-20284116E8D4}"/>
                </a:ext>
              </a:extLst>
            </p:cNvPr>
            <p:cNvSpPr>
              <a:spLocks/>
            </p:cNvSpPr>
            <p:nvPr/>
          </p:nvSpPr>
          <p:spPr>
            <a:xfrm>
              <a:off x="2169160" y="3394075"/>
              <a:ext cx="176530" cy="229235"/>
            </a:xfrm>
            <a:custGeom>
              <a:avLst/>
              <a:gdLst>
                <a:gd name="TX0" fmla="*/ 175501 w 175503"/>
                <a:gd name="TY0" fmla="*/ 199217 h 227679"/>
                <a:gd name="TX1" fmla="*/ 28460 w 175503"/>
                <a:gd name="TY1" fmla="*/ 199217 h 227679"/>
                <a:gd name="TX2" fmla="*/ 28460 w 175503"/>
                <a:gd name="TY2" fmla="*/ 28460 h 227679"/>
                <a:gd name="TX3" fmla="*/ 158330 w 175503"/>
                <a:gd name="TY3" fmla="*/ 28460 h 227679"/>
                <a:gd name="TX4" fmla="*/ 169904 w 175503"/>
                <a:gd name="TY4" fmla="*/ 0 h 227679"/>
                <a:gd name="TX5" fmla="*/ 18973 w 175503"/>
                <a:gd name="TY5" fmla="*/ 0 h 227679"/>
                <a:gd name="TX6" fmla="*/ 0 w 175503"/>
                <a:gd name="TY6" fmla="*/ 18973 h 227679"/>
                <a:gd name="TX7" fmla="*/ 0 w 175503"/>
                <a:gd name="TY7" fmla="*/ 208704 h 227679"/>
                <a:gd name="TX8" fmla="*/ 18973 w 175503"/>
                <a:gd name="TY8" fmla="*/ 227677 h 227679"/>
                <a:gd name="TX9" fmla="*/ 175501 w 175503"/>
                <a:gd name="TY9" fmla="*/ 227677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75503" h="227679">
                  <a:moveTo>
                    <a:pt x="175501" y="199217"/>
                  </a:moveTo>
                  <a:lnTo>
                    <a:pt x="28460" y="199217"/>
                  </a:lnTo>
                  <a:lnTo>
                    <a:pt x="28460" y="28460"/>
                  </a:lnTo>
                  <a:lnTo>
                    <a:pt x="158330" y="28460"/>
                  </a:lnTo>
                  <a:lnTo>
                    <a:pt x="169904" y="0"/>
                  </a:lnTo>
                  <a:lnTo>
                    <a:pt x="18973" y="0"/>
                  </a:lnTo>
                  <a:cubicBezTo>
                    <a:pt x="8495" y="0"/>
                    <a:pt x="0" y="8495"/>
                    <a:pt x="0" y="18973"/>
                  </a:cubicBezTo>
                  <a:lnTo>
                    <a:pt x="0" y="208704"/>
                  </a:lnTo>
                  <a:cubicBezTo>
                    <a:pt x="0" y="219182"/>
                    <a:pt x="8495" y="227677"/>
                    <a:pt x="18973" y="227677"/>
                  </a:cubicBezTo>
                  <a:lnTo>
                    <a:pt x="175501" y="227677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7" name="Rect 0">
              <a:extLst>
                <a:ext uri="{FF2B5EF4-FFF2-40B4-BE49-F238E27FC236}">
                  <a16:creationId xmlns:a16="http://schemas.microsoft.com/office/drawing/2014/main" id="{721BD3EE-8C06-38E8-B12F-3FA3715D44B0}"/>
                </a:ext>
              </a:extLst>
            </p:cNvPr>
            <p:cNvSpPr>
              <a:spLocks/>
            </p:cNvSpPr>
            <p:nvPr/>
          </p:nvSpPr>
          <p:spPr>
            <a:xfrm>
              <a:off x="2392045" y="3394075"/>
              <a:ext cx="195580" cy="229235"/>
            </a:xfrm>
            <a:custGeom>
              <a:avLst/>
              <a:gdLst>
                <a:gd name="TX0" fmla="*/ 175501 w 194476"/>
                <a:gd name="TY0" fmla="*/ 71149 h 227679"/>
                <a:gd name="TX1" fmla="*/ 156528 w 194476"/>
                <a:gd name="TY1" fmla="*/ 71149 h 227679"/>
                <a:gd name="TX2" fmla="*/ 156528 w 194476"/>
                <a:gd name="TY2" fmla="*/ 18973 h 227679"/>
                <a:gd name="TX3" fmla="*/ 137555 w 194476"/>
                <a:gd name="TY3" fmla="*/ 0 h 227679"/>
                <a:gd name="TX4" fmla="*/ 0 w 194476"/>
                <a:gd name="TY4" fmla="*/ 0 h 227679"/>
                <a:gd name="TX5" fmla="*/ 0 w 194476"/>
                <a:gd name="TY5" fmla="*/ 28460 h 227679"/>
                <a:gd name="TX6" fmla="*/ 128068 w 194476"/>
                <a:gd name="TY6" fmla="*/ 28460 h 227679"/>
                <a:gd name="TX7" fmla="*/ 128068 w 194476"/>
                <a:gd name="TY7" fmla="*/ 199217 h 227679"/>
                <a:gd name="TX8" fmla="*/ 23716 w 194476"/>
                <a:gd name="TY8" fmla="*/ 199217 h 227679"/>
                <a:gd name="TX9" fmla="*/ 11147 w 194476"/>
                <a:gd name="TY9" fmla="*/ 227677 h 227679"/>
                <a:gd name="TX10" fmla="*/ 137555 w 194476"/>
                <a:gd name="TY10" fmla="*/ 227677 h 227679"/>
                <a:gd name="TX11" fmla="*/ 156528 w 194476"/>
                <a:gd name="TY11" fmla="*/ 208704 h 227679"/>
                <a:gd name="TX12" fmla="*/ 156528 w 194476"/>
                <a:gd name="TY12" fmla="*/ 156528 h 227679"/>
                <a:gd name="TX13" fmla="*/ 175501 w 194476"/>
                <a:gd name="TY13" fmla="*/ 156528 h 227679"/>
                <a:gd name="TX14" fmla="*/ 194474 w 194476"/>
                <a:gd name="TY14" fmla="*/ 137555 h 227679"/>
                <a:gd name="TX15" fmla="*/ 194474 w 194476"/>
                <a:gd name="TY15" fmla="*/ 90122 h 227679"/>
                <a:gd name="TX16" fmla="*/ 175501 w 194476"/>
                <a:gd name="TY16" fmla="*/ 71149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94476" h="227679">
                  <a:moveTo>
                    <a:pt x="175501" y="71149"/>
                  </a:moveTo>
                  <a:lnTo>
                    <a:pt x="156528" y="71149"/>
                  </a:lnTo>
                  <a:lnTo>
                    <a:pt x="156528" y="18973"/>
                  </a:lnTo>
                  <a:cubicBezTo>
                    <a:pt x="156528" y="8495"/>
                    <a:pt x="148033" y="0"/>
                    <a:pt x="137555" y="0"/>
                  </a:cubicBezTo>
                  <a:lnTo>
                    <a:pt x="0" y="0"/>
                  </a:lnTo>
                  <a:lnTo>
                    <a:pt x="0" y="28460"/>
                  </a:lnTo>
                  <a:lnTo>
                    <a:pt x="128068" y="28460"/>
                  </a:lnTo>
                  <a:lnTo>
                    <a:pt x="128068" y="199217"/>
                  </a:lnTo>
                  <a:lnTo>
                    <a:pt x="23716" y="199217"/>
                  </a:lnTo>
                  <a:lnTo>
                    <a:pt x="11147" y="227677"/>
                  </a:lnTo>
                  <a:lnTo>
                    <a:pt x="137555" y="227677"/>
                  </a:lnTo>
                  <a:cubicBezTo>
                    <a:pt x="148033" y="227677"/>
                    <a:pt x="156528" y="219182"/>
                    <a:pt x="156528" y="208704"/>
                  </a:cubicBezTo>
                  <a:lnTo>
                    <a:pt x="156528" y="156528"/>
                  </a:lnTo>
                  <a:lnTo>
                    <a:pt x="175501" y="156528"/>
                  </a:lnTo>
                  <a:cubicBezTo>
                    <a:pt x="185979" y="156528"/>
                    <a:pt x="194474" y="148033"/>
                    <a:pt x="194474" y="137555"/>
                  </a:cubicBezTo>
                  <a:lnTo>
                    <a:pt x="194474" y="90122"/>
                  </a:lnTo>
                  <a:cubicBezTo>
                    <a:pt x="194474" y="79644"/>
                    <a:pt x="185979" y="71149"/>
                    <a:pt x="175501" y="71149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8" name="Rect 0">
              <a:extLst>
                <a:ext uri="{FF2B5EF4-FFF2-40B4-BE49-F238E27FC236}">
                  <a16:creationId xmlns:a16="http://schemas.microsoft.com/office/drawing/2014/main" id="{3072B8F1-DAC9-938F-016E-82AC0F51C80A}"/>
                </a:ext>
              </a:extLst>
            </p:cNvPr>
            <p:cNvSpPr>
              <a:spLocks/>
            </p:cNvSpPr>
            <p:nvPr/>
          </p:nvSpPr>
          <p:spPr>
            <a:xfrm>
              <a:off x="2295525" y="3361055"/>
              <a:ext cx="140335" cy="304800"/>
            </a:xfrm>
            <a:custGeom>
              <a:avLst/>
              <a:gdLst>
                <a:gd name="TX0" fmla="*/ 77363 w 139027"/>
                <a:gd name="TY0" fmla="*/ 142298 h 303571"/>
                <a:gd name="TX1" fmla="*/ 77363 w 139027"/>
                <a:gd name="TY1" fmla="*/ 0 h 303571"/>
                <a:gd name="TX2" fmla="*/ 0 w 139027"/>
                <a:gd name="TY2" fmla="*/ 189589 h 303571"/>
                <a:gd name="TX3" fmla="*/ 67876 w 139027"/>
                <a:gd name="TY3" fmla="*/ 189731 h 303571"/>
                <a:gd name="TX4" fmla="*/ 67876 w 139027"/>
                <a:gd name="TY4" fmla="*/ 303569 h 303571"/>
                <a:gd name="TX5" fmla="*/ 139025 w 139027"/>
                <a:gd name="TY5" fmla="*/ 142298 h 303571"/>
                <a:gd name="TX6" fmla="*/ 77363 w 139027"/>
                <a:gd name="TY6" fmla="*/ 142298 h 3035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39027" h="303571">
                  <a:moveTo>
                    <a:pt x="77363" y="142298"/>
                  </a:moveTo>
                  <a:lnTo>
                    <a:pt x="77363" y="0"/>
                  </a:lnTo>
                  <a:lnTo>
                    <a:pt x="0" y="189589"/>
                  </a:lnTo>
                  <a:lnTo>
                    <a:pt x="67876" y="189731"/>
                  </a:lnTo>
                  <a:lnTo>
                    <a:pt x="67876" y="303569"/>
                  </a:lnTo>
                  <a:lnTo>
                    <a:pt x="139025" y="142298"/>
                  </a:lnTo>
                  <a:lnTo>
                    <a:pt x="77363" y="142298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48" name="Rect 0">
            <a:extLst>
              <a:ext uri="{FF2B5EF4-FFF2-40B4-BE49-F238E27FC236}">
                <a16:creationId xmlns:a16="http://schemas.microsoft.com/office/drawing/2014/main" id="{C8AE075F-83BA-194D-9E5B-2649F808C254}"/>
              </a:ext>
            </a:extLst>
          </p:cNvPr>
          <p:cNvSpPr>
            <a:spLocks/>
          </p:cNvSpPr>
          <p:nvPr/>
        </p:nvSpPr>
        <p:spPr>
          <a:xfrm>
            <a:off x="4505325" y="2351405"/>
            <a:ext cx="3182620" cy="560705"/>
          </a:xfrm>
          <a:prstGeom prst="triangle">
            <a:avLst/>
          </a:prstGeom>
          <a:gradFill rotWithShape="1">
            <a:gsLst>
              <a:gs pos="0">
                <a:schemeClr val="accent1">
                  <a:lumMod val="50000"/>
                  <a:alpha val="65000"/>
                </a:schemeClr>
              </a:gs>
              <a:gs pos="100000">
                <a:schemeClr val="accent1">
                  <a:lumMod val="65000"/>
                  <a:lumOff val="35000"/>
                  <a:alpha val="37000"/>
                </a:schemeClr>
              </a:gs>
            </a:gsLst>
            <a:lin ang="540000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7" name="Rect 0">
            <a:extLst>
              <a:ext uri="{FF2B5EF4-FFF2-40B4-BE49-F238E27FC236}">
                <a16:creationId xmlns:a16="http://schemas.microsoft.com/office/drawing/2014/main" id="{83CA5275-B523-3920-53FC-BB44A5796977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59105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37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8" name="Rect 0">
            <a:extLst>
              <a:ext uri="{FF2B5EF4-FFF2-40B4-BE49-F238E27FC236}">
                <a16:creationId xmlns:a16="http://schemas.microsoft.com/office/drawing/2014/main" id="{4887D2CB-152C-9BCF-469D-798A13E932AF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48310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254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5" name="Rect 0">
            <a:extLst>
              <a:ext uri="{FF2B5EF4-FFF2-40B4-BE49-F238E27FC236}">
                <a16:creationId xmlns:a16="http://schemas.microsoft.com/office/drawing/2014/main" id="{AD7346EB-FBFA-AA1E-4C34-64D12B1ABC4F}"/>
              </a:ext>
            </a:extLst>
          </p:cNvPr>
          <p:cNvSpPr txBox="1">
            <a:spLocks/>
          </p:cNvSpPr>
          <p:nvPr/>
        </p:nvSpPr>
        <p:spPr>
          <a:xfrm>
            <a:off x="4926610" y="1843405"/>
            <a:ext cx="2339423" cy="276999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8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전기차 충전소 혼잡도 예측</a:t>
            </a:r>
            <a:endParaRPr lang="ko-KR" altLang="en-US" sz="18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38" name="Rect 0">
            <a:extLst>
              <a:ext uri="{FF2B5EF4-FFF2-40B4-BE49-F238E27FC236}">
                <a16:creationId xmlns:a16="http://schemas.microsoft.com/office/drawing/2014/main" id="{F484FC1F-5FA5-87AE-6F07-92434C85F45A}"/>
              </a:ext>
            </a:extLst>
          </p:cNvPr>
          <p:cNvSpPr txBox="1">
            <a:spLocks/>
          </p:cNvSpPr>
          <p:nvPr/>
        </p:nvSpPr>
        <p:spPr>
          <a:xfrm>
            <a:off x="3148632" y="4009965"/>
            <a:ext cx="989359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b="1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데이터 수집</a:t>
            </a:r>
            <a:endParaRPr lang="ko-KR" altLang="en-US" sz="16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68" name="Rect 0">
            <a:extLst>
              <a:ext uri="{FF2B5EF4-FFF2-40B4-BE49-F238E27FC236}">
                <a16:creationId xmlns:a16="http://schemas.microsoft.com/office/drawing/2014/main" id="{3CB90771-785E-E642-41DF-DB92FFE89D4C}"/>
              </a:ext>
            </a:extLst>
          </p:cNvPr>
          <p:cNvSpPr txBox="1">
            <a:spLocks/>
          </p:cNvSpPr>
          <p:nvPr/>
        </p:nvSpPr>
        <p:spPr>
          <a:xfrm flipH="1">
            <a:off x="5195728" y="4553022"/>
            <a:ext cx="1774508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충전소 비율 및 사용량 분석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</p:txBody>
      </p:sp>
      <p:sp>
        <p:nvSpPr>
          <p:cNvPr id="139" name="Rect 0">
            <a:extLst>
              <a:ext uri="{FF2B5EF4-FFF2-40B4-BE49-F238E27FC236}">
                <a16:creationId xmlns:a16="http://schemas.microsoft.com/office/drawing/2014/main" id="{3A46FC59-9C18-B704-A570-D1354C6A3D3A}"/>
              </a:ext>
            </a:extLst>
          </p:cNvPr>
          <p:cNvSpPr txBox="1">
            <a:spLocks/>
          </p:cNvSpPr>
          <p:nvPr/>
        </p:nvSpPr>
        <p:spPr>
          <a:xfrm>
            <a:off x="5342669" y="4009311"/>
            <a:ext cx="1511934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탐색적 데이터 분석</a:t>
            </a:r>
            <a:endParaRPr lang="ko-KR" altLang="en-US" sz="16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40" name="Rect 0">
            <a:extLst>
              <a:ext uri="{FF2B5EF4-FFF2-40B4-BE49-F238E27FC236}">
                <a16:creationId xmlns:a16="http://schemas.microsoft.com/office/drawing/2014/main" id="{EBFAC1EA-BAE5-A241-0DF1-A960751FEBA6}"/>
              </a:ext>
            </a:extLst>
          </p:cNvPr>
          <p:cNvSpPr txBox="1">
            <a:spLocks/>
          </p:cNvSpPr>
          <p:nvPr/>
        </p:nvSpPr>
        <p:spPr>
          <a:xfrm>
            <a:off x="8082604" y="4009965"/>
            <a:ext cx="1022720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85000">
                      <a:schemeClr val="accent2"/>
                    </a:gs>
                  </a:gsLst>
                  <a:lin ang="0" scaled="1"/>
                </a:gradFill>
                <a:latin typeface="페이퍼로지 5 Medium" charset="0"/>
                <a:ea typeface="페이퍼로지 5 Medium" charset="0"/>
                <a:sym typeface="맑은 고딕" charset="0"/>
              </a:rPr>
              <a:t>시스템 구현</a:t>
            </a:r>
            <a:endParaRPr lang="ko-KR" altLang="en-US" sz="1600" dirty="0"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85000">
                    <a:schemeClr val="accent2"/>
                  </a:gs>
                </a:gsLst>
                <a:lin ang="0" scaled="1"/>
              </a:gra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E48192A9-F602-16B8-D37D-78CF443E0A5A}"/>
              </a:ext>
            </a:extLst>
          </p:cNvPr>
          <p:cNvSpPr txBox="1">
            <a:spLocks/>
          </p:cNvSpPr>
          <p:nvPr/>
        </p:nvSpPr>
        <p:spPr>
          <a:xfrm>
            <a:off x="5008662" y="940593"/>
            <a:ext cx="2014655" cy="492443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32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32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9657C-1970-CAE3-A5B0-D56538FB0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>
            <a:extLst>
              <a:ext uri="{FF2B5EF4-FFF2-40B4-BE49-F238E27FC236}">
                <a16:creationId xmlns:a16="http://schemas.microsoft.com/office/drawing/2014/main" id="{98AAE484-BD3D-9251-67A6-7DED7E13C4EC}"/>
              </a:ext>
            </a:extLst>
          </p:cNvPr>
          <p:cNvSpPr txBox="1">
            <a:spLocks/>
          </p:cNvSpPr>
          <p:nvPr/>
        </p:nvSpPr>
        <p:spPr>
          <a:xfrm>
            <a:off x="1127125" y="1007110"/>
            <a:ext cx="3655488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전기차 충전소 혼잡도 예측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57" name="Rect 0">
            <a:extLst>
              <a:ext uri="{FF2B5EF4-FFF2-40B4-BE49-F238E27FC236}">
                <a16:creationId xmlns:a16="http://schemas.microsoft.com/office/drawing/2014/main" id="{965EAC8B-A289-B2DF-8F95-B674670C8C0A}"/>
              </a:ext>
            </a:extLst>
          </p:cNvPr>
          <p:cNvSpPr txBox="1">
            <a:spLocks/>
          </p:cNvSpPr>
          <p:nvPr/>
        </p:nvSpPr>
        <p:spPr>
          <a:xfrm>
            <a:off x="986754" y="2700622"/>
            <a:ext cx="2877391" cy="276999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대전 구 별  충전소 비율 및 사용량</a:t>
            </a:r>
            <a:endParaRPr lang="ko-KR" altLang="en-US" sz="1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E5C9CA17-1E19-4A11-1411-A668D9531AB6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0F15318-417C-F861-7FF8-6393EF20011F}"/>
              </a:ext>
            </a:extLst>
          </p:cNvPr>
          <p:cNvGrpSpPr>
            <a:grpSpLocks/>
          </p:cNvGrpSpPr>
          <p:nvPr/>
        </p:nvGrpSpPr>
        <p:grpSpPr>
          <a:xfrm>
            <a:off x="1136650" y="3347321"/>
            <a:ext cx="2577600" cy="2774079"/>
            <a:chOff x="5591810" y="3990975"/>
            <a:chExt cx="1496060" cy="1814830"/>
          </a:xfrm>
          <a:solidFill>
            <a:schemeClr val="accent1"/>
          </a:solidFill>
        </p:grpSpPr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9F0C1552-BF42-BDE4-D6C7-EC516939D01D}"/>
                </a:ext>
              </a:extLst>
            </p:cNvPr>
            <p:cNvSpPr>
              <a:spLocks/>
            </p:cNvSpPr>
            <p:nvPr/>
          </p:nvSpPr>
          <p:spPr>
            <a:xfrm>
              <a:off x="5591810" y="3990975"/>
              <a:ext cx="1496060" cy="1814830"/>
            </a:xfrm>
            <a:prstGeom prst="round2Same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6BAC563D-30AC-EA92-977B-A9FFF1841A1F}"/>
                </a:ext>
              </a:extLst>
            </p:cNvPr>
            <p:cNvSpPr>
              <a:spLocks/>
            </p:cNvSpPr>
            <p:nvPr/>
          </p:nvSpPr>
          <p:spPr>
            <a:xfrm>
              <a:off x="5591810" y="3990975"/>
              <a:ext cx="1496060" cy="1814830"/>
            </a:xfrm>
            <a:prstGeom prst="round2Same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31" name="Rect 0">
            <a:extLst>
              <a:ext uri="{FF2B5EF4-FFF2-40B4-BE49-F238E27FC236}">
                <a16:creationId xmlns:a16="http://schemas.microsoft.com/office/drawing/2014/main" id="{8FE37160-1A3B-79D2-63AE-BE624DADDD16}"/>
              </a:ext>
            </a:extLst>
          </p:cNvPr>
          <p:cNvSpPr>
            <a:spLocks/>
          </p:cNvSpPr>
          <p:nvPr/>
        </p:nvSpPr>
        <p:spPr>
          <a:xfrm>
            <a:off x="1263014" y="3482100"/>
            <a:ext cx="2336400" cy="2637339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sym typeface="맑은 고딕" charset="0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DEB0B35-9B00-44D2-9979-FDF76EE0ED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8684" y="3792463"/>
          <a:ext cx="2153532" cy="21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120">
                  <a:extLst>
                    <a:ext uri="{9D8B030D-6E8A-4147-A177-3AD203B41FA5}">
                      <a16:colId xmlns:a16="http://schemas.microsoft.com/office/drawing/2014/main" val="507889529"/>
                    </a:ext>
                  </a:extLst>
                </a:gridCol>
                <a:gridCol w="711206">
                  <a:extLst>
                    <a:ext uri="{9D8B030D-6E8A-4147-A177-3AD203B41FA5}">
                      <a16:colId xmlns:a16="http://schemas.microsoft.com/office/drawing/2014/main" val="593626076"/>
                    </a:ext>
                  </a:extLst>
                </a:gridCol>
                <a:gridCol w="711206">
                  <a:extLst>
                    <a:ext uri="{9D8B030D-6E8A-4147-A177-3AD203B41FA5}">
                      <a16:colId xmlns:a16="http://schemas.microsoft.com/office/drawing/2014/main" val="3017236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지역</a:t>
                      </a: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충전소</a:t>
                      </a: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충전기</a:t>
                      </a: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118024"/>
                  </a:ext>
                </a:extLst>
              </a:tr>
              <a:tr h="311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유성구</a:t>
                      </a: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926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4619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2874"/>
                  </a:ext>
                </a:extLst>
              </a:tr>
              <a:tr h="311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서구</a:t>
                      </a: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664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3168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601746"/>
                  </a:ext>
                </a:extLst>
              </a:tr>
              <a:tr h="311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동구</a:t>
                      </a: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307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1496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159785"/>
                  </a:ext>
                </a:extLst>
              </a:tr>
              <a:tr h="311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중구</a:t>
                      </a: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307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1366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46271"/>
                  </a:ext>
                </a:extLst>
              </a:tr>
              <a:tr h="311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대덕구</a:t>
                      </a: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285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1122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84447"/>
                  </a:ext>
                </a:extLst>
              </a:tr>
              <a:tr h="311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총합</a:t>
                      </a: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2489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u="none" strike="noStrike" dirty="0">
                          <a:effectLst/>
                        </a:rPr>
                        <a:t>11771</a:t>
                      </a:r>
                      <a:endParaRPr lang="ko-KR" altLang="en-US" sz="900" dirty="0">
                        <a:solidFill>
                          <a:schemeClr val="accent2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57196" marR="57196" marT="28598" marB="28598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034143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DA992392-7C83-2195-DB0D-6486598A4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9" t="5395" r="16045" b="6205"/>
          <a:stretch/>
        </p:blipFill>
        <p:spPr>
          <a:xfrm>
            <a:off x="6618444" y="1295996"/>
            <a:ext cx="4155186" cy="3828086"/>
          </a:xfrm>
          <a:prstGeom prst="rect">
            <a:avLst/>
          </a:prstGeom>
          <a:effectLst>
            <a:softEdge rad="177800"/>
          </a:effectLst>
        </p:spPr>
      </p:pic>
      <p:cxnSp>
        <p:nvCxnSpPr>
          <p:cNvPr id="34" name="Rect 0">
            <a:extLst>
              <a:ext uri="{FF2B5EF4-FFF2-40B4-BE49-F238E27FC236}">
                <a16:creationId xmlns:a16="http://schemas.microsoft.com/office/drawing/2014/main" id="{BAE5683F-E28C-307B-2B7B-FCC6799452AF}"/>
              </a:ext>
            </a:extLst>
          </p:cNvPr>
          <p:cNvCxnSpPr>
            <a:cxnSpLocks/>
          </p:cNvCxnSpPr>
          <p:nvPr/>
        </p:nvCxnSpPr>
        <p:spPr>
          <a:xfrm>
            <a:off x="5746575" y="3107329"/>
            <a:ext cx="2409134" cy="0"/>
          </a:xfrm>
          <a:prstGeom prst="straightConnector1">
            <a:avLst/>
          </a:prstGeom>
          <a:ln w="12700" cap="flat" cmpd="sng">
            <a:solidFill>
              <a:schemeClr val="accent3"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 0">
            <a:extLst>
              <a:ext uri="{FF2B5EF4-FFF2-40B4-BE49-F238E27FC236}">
                <a16:creationId xmlns:a16="http://schemas.microsoft.com/office/drawing/2014/main" id="{A4C94B14-B441-C0EF-33BD-9FFD0B72340F}"/>
              </a:ext>
            </a:extLst>
          </p:cNvPr>
          <p:cNvSpPr txBox="1">
            <a:spLocks/>
          </p:cNvSpPr>
          <p:nvPr/>
        </p:nvSpPr>
        <p:spPr>
          <a:xfrm>
            <a:off x="5215139" y="2991922"/>
            <a:ext cx="1145167" cy="215444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ko-KR" altLang="en-US"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둔산동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cxnSp>
        <p:nvCxnSpPr>
          <p:cNvPr id="36" name="Rect 0">
            <a:extLst>
              <a:ext uri="{FF2B5EF4-FFF2-40B4-BE49-F238E27FC236}">
                <a16:creationId xmlns:a16="http://schemas.microsoft.com/office/drawing/2014/main" id="{522901D4-9607-F3FA-B846-0E97BC43F184}"/>
              </a:ext>
            </a:extLst>
          </p:cNvPr>
          <p:cNvCxnSpPr>
            <a:cxnSpLocks/>
          </p:cNvCxnSpPr>
          <p:nvPr/>
        </p:nvCxnSpPr>
        <p:spPr>
          <a:xfrm>
            <a:off x="5746575" y="2432731"/>
            <a:ext cx="2482898" cy="0"/>
          </a:xfrm>
          <a:prstGeom prst="straightConnector1">
            <a:avLst/>
          </a:prstGeom>
          <a:ln w="12700" cap="flat" cmpd="sng">
            <a:solidFill>
              <a:schemeClr val="accent3"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 0">
            <a:extLst>
              <a:ext uri="{FF2B5EF4-FFF2-40B4-BE49-F238E27FC236}">
                <a16:creationId xmlns:a16="http://schemas.microsoft.com/office/drawing/2014/main" id="{B1642D01-DCCC-5E12-77F7-10543F111CA1}"/>
              </a:ext>
            </a:extLst>
          </p:cNvPr>
          <p:cNvSpPr txBox="1">
            <a:spLocks/>
          </p:cNvSpPr>
          <p:nvPr/>
        </p:nvSpPr>
        <p:spPr>
          <a:xfrm>
            <a:off x="5215139" y="2325009"/>
            <a:ext cx="1145167" cy="215444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ko-KR" altLang="en-US" sz="14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관평동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C14B201B-0FAD-C029-755C-6E3AE2ED14B9}"/>
              </a:ext>
            </a:extLst>
          </p:cNvPr>
          <p:cNvSpPr txBox="1">
            <a:spLocks/>
          </p:cNvSpPr>
          <p:nvPr/>
        </p:nvSpPr>
        <p:spPr>
          <a:xfrm flipH="1">
            <a:off x="3295555" y="5702089"/>
            <a:ext cx="5017328" cy="73866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600" spc="-30" dirty="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충전소가 고루 분포되어 있지 않고 </a:t>
            </a:r>
            <a:endParaRPr lang="en-US" altLang="ko-KR" sz="1600" spc="-30" dirty="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600" spc="-30" dirty="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주로 유성구와 서구의 </a:t>
            </a:r>
            <a:r>
              <a:rPr lang="ko-KR" altLang="en-US" sz="1600" spc="-30" dirty="0"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특정 행정동에 위치</a:t>
            </a:r>
            <a:endParaRPr lang="en-US" altLang="ko-KR" sz="1600" spc="-30" dirty="0"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ko-KR" altLang="en-US" sz="1600" dirty="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46" name="Group 5">
            <a:extLst>
              <a:ext uri="{FF2B5EF4-FFF2-40B4-BE49-F238E27FC236}">
                <a16:creationId xmlns:a16="http://schemas.microsoft.com/office/drawing/2014/main" id="{D6DD01C3-C6F8-AF30-371D-49D41878724E}"/>
              </a:ext>
            </a:extLst>
          </p:cNvPr>
          <p:cNvGrpSpPr>
            <a:grpSpLocks/>
          </p:cNvGrpSpPr>
          <p:nvPr/>
        </p:nvGrpSpPr>
        <p:grpSpPr>
          <a:xfrm>
            <a:off x="7631362" y="5807655"/>
            <a:ext cx="388620" cy="257810"/>
            <a:chOff x="5746750" y="3911600"/>
            <a:chExt cx="388620" cy="257810"/>
          </a:xfrm>
        </p:grpSpPr>
        <p:cxnSp>
          <p:nvCxnSpPr>
            <p:cNvPr id="47" name="Rect 0">
              <a:extLst>
                <a:ext uri="{FF2B5EF4-FFF2-40B4-BE49-F238E27FC236}">
                  <a16:creationId xmlns:a16="http://schemas.microsoft.com/office/drawing/2014/main" id="{795B4BAA-CBC9-086D-D712-2236E67F0218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50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ct 0">
              <a:extLst>
                <a:ext uri="{FF2B5EF4-FFF2-40B4-BE49-F238E27FC236}">
                  <a16:creationId xmlns:a16="http://schemas.microsoft.com/office/drawing/2014/main" id="{32DF26D1-F76E-3907-8F8C-6A242FCB1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6750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ect 0">
              <a:extLst>
                <a:ext uri="{FF2B5EF4-FFF2-40B4-BE49-F238E27FC236}">
                  <a16:creationId xmlns:a16="http://schemas.microsoft.com/office/drawing/2014/main" id="{BA6CD08C-E50D-EEAF-88D1-6D9AE9FBBB5A}"/>
                </a:ext>
              </a:extLst>
            </p:cNvPr>
            <p:cNvCxnSpPr>
              <a:cxnSpLocks/>
            </p:cNvCxnSpPr>
            <p:nvPr/>
          </p:nvCxnSpPr>
          <p:spPr>
            <a:xfrm>
              <a:off x="5833745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t 0">
              <a:extLst>
                <a:ext uri="{FF2B5EF4-FFF2-40B4-BE49-F238E27FC236}">
                  <a16:creationId xmlns:a16="http://schemas.microsoft.com/office/drawing/2014/main" id="{963231F6-03B2-5F1F-F3B9-3C4B50C50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3745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ect 0">
              <a:extLst>
                <a:ext uri="{FF2B5EF4-FFF2-40B4-BE49-F238E27FC236}">
                  <a16:creationId xmlns:a16="http://schemas.microsoft.com/office/drawing/2014/main" id="{BDA237B7-7796-2CCD-EBC2-5101651880A1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5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ect 0">
              <a:extLst>
                <a:ext uri="{FF2B5EF4-FFF2-40B4-BE49-F238E27FC236}">
                  <a16:creationId xmlns:a16="http://schemas.microsoft.com/office/drawing/2014/main" id="{C9FA69B2-B39F-F3D1-9057-57DDD53F4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375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Rect 0">
              <a:extLst>
                <a:ext uri="{FF2B5EF4-FFF2-40B4-BE49-F238E27FC236}">
                  <a16:creationId xmlns:a16="http://schemas.microsoft.com/office/drawing/2014/main" id="{3150DBFB-07D8-EBA7-6899-47B34A950B0D}"/>
                </a:ext>
              </a:extLst>
            </p:cNvPr>
            <p:cNvCxnSpPr>
              <a:cxnSpLocks/>
            </p:cNvCxnSpPr>
            <p:nvPr/>
          </p:nvCxnSpPr>
          <p:spPr>
            <a:xfrm>
              <a:off x="6008370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ect 0">
              <a:extLst>
                <a:ext uri="{FF2B5EF4-FFF2-40B4-BE49-F238E27FC236}">
                  <a16:creationId xmlns:a16="http://schemas.microsoft.com/office/drawing/2014/main" id="{9308AD86-3ED8-ED6A-00E3-51CFD60A5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8370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 0">
            <a:extLst>
              <a:ext uri="{FF2B5EF4-FFF2-40B4-BE49-F238E27FC236}">
                <a16:creationId xmlns:a16="http://schemas.microsoft.com/office/drawing/2014/main" id="{DDC1C911-7298-67B7-0016-9C92CEF8FC73}"/>
              </a:ext>
            </a:extLst>
          </p:cNvPr>
          <p:cNvSpPr txBox="1">
            <a:spLocks/>
          </p:cNvSpPr>
          <p:nvPr/>
        </p:nvSpPr>
        <p:spPr>
          <a:xfrm flipH="1">
            <a:off x="7591606" y="5638760"/>
            <a:ext cx="5017328" cy="553998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전기차 보급을 늘리기 위해</a:t>
            </a:r>
            <a:endParaRPr lang="en-US" altLang="ko-KR" dirty="0">
              <a:solidFill>
                <a:schemeClr val="accent1">
                  <a:lumMod val="50000"/>
                  <a:lumOff val="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충전소를 지역에 고르게 분포</a:t>
            </a:r>
            <a:r>
              <a:rPr lang="ko-KR" altLang="en-US" dirty="0">
                <a:solidFill>
                  <a:schemeClr val="accent1">
                    <a:lumMod val="50000"/>
                    <a:lumOff val="0"/>
                  </a:schemeClr>
                </a:solidFill>
                <a:latin typeface="프리젠테이션 4 Regular" charset="0"/>
                <a:ea typeface="프리젠테이션 4 Regular" charset="0"/>
              </a:rPr>
              <a:t>하도록 조정 필요</a:t>
            </a:r>
          </a:p>
        </p:txBody>
      </p:sp>
    </p:spTree>
    <p:extLst>
      <p:ext uri="{BB962C8B-B14F-4D97-AF65-F5344CB8AC3E}">
        <p14:creationId xmlns:p14="http://schemas.microsoft.com/office/powerpoint/2010/main" val="392556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C57D-602D-09E5-BEFE-9B84F9820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D790E641-FF29-6F92-81B1-B6C8FA99B6D0}"/>
              </a:ext>
            </a:extLst>
          </p:cNvPr>
          <p:cNvGraphicFramePr/>
          <p:nvPr>
            <p:extLst/>
          </p:nvPr>
        </p:nvGraphicFramePr>
        <p:xfrm>
          <a:off x="1344508" y="1820348"/>
          <a:ext cx="3964943" cy="2832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C303528C-4606-600D-493C-39D7A291F357}"/>
              </a:ext>
            </a:extLst>
          </p:cNvPr>
          <p:cNvGraphicFramePr/>
          <p:nvPr>
            <p:extLst/>
          </p:nvPr>
        </p:nvGraphicFramePr>
        <p:xfrm>
          <a:off x="6615155" y="1656008"/>
          <a:ext cx="4224181" cy="2847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 0">
            <a:extLst>
              <a:ext uri="{FF2B5EF4-FFF2-40B4-BE49-F238E27FC236}">
                <a16:creationId xmlns:a16="http://schemas.microsoft.com/office/drawing/2014/main" id="{848D1355-3E87-2A67-300B-7665CA32A01F}"/>
              </a:ext>
            </a:extLst>
          </p:cNvPr>
          <p:cNvSpPr txBox="1">
            <a:spLocks/>
          </p:cNvSpPr>
          <p:nvPr/>
        </p:nvSpPr>
        <p:spPr>
          <a:xfrm>
            <a:off x="1632742" y="4690909"/>
            <a:ext cx="3684099" cy="68813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가장 사용량이 많은 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10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개의 충전소도</a:t>
            </a:r>
            <a:endParaRPr lang="en-US" altLang="ko-KR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혼잡도를 예측할만한 이용률을 보이진 않음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46317D-D52E-364A-2ED1-E6E0B4ADDA00}"/>
              </a:ext>
            </a:extLst>
          </p:cNvPr>
          <p:cNvSpPr txBox="1"/>
          <p:nvPr/>
        </p:nvSpPr>
        <p:spPr>
          <a:xfrm>
            <a:off x="6924952" y="4644742"/>
            <a:ext cx="3684100" cy="780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주거 지역 충전소 사용량이 대체로 높음 </a:t>
            </a:r>
            <a:endParaRPr lang="en-US" altLang="ko-KR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일과 시간은 일반 충전소 사용량이 높아짐</a:t>
            </a:r>
            <a:endParaRPr lang="en-US" altLang="ko-KR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FA83FA8-0CF6-E181-EDE6-63BB4B40F0DD}"/>
              </a:ext>
            </a:extLst>
          </p:cNvPr>
          <p:cNvSpPr/>
          <p:nvPr/>
        </p:nvSpPr>
        <p:spPr>
          <a:xfrm>
            <a:off x="7691319" y="3102282"/>
            <a:ext cx="1046991" cy="3574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0DA3B75A-FF2A-BCB3-076B-812C240DAD0E}"/>
              </a:ext>
            </a:extLst>
          </p:cNvPr>
          <p:cNvSpPr txBox="1">
            <a:spLocks/>
          </p:cNvSpPr>
          <p:nvPr/>
        </p:nvSpPr>
        <p:spPr>
          <a:xfrm>
            <a:off x="7743363" y="3117187"/>
            <a:ext cx="1046990" cy="30777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일과 시간 </a:t>
            </a: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↑</a:t>
            </a: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4A161DBB-0DDE-1BB0-BC42-9627ED8A4753}"/>
              </a:ext>
            </a:extLst>
          </p:cNvPr>
          <p:cNvSpPr txBox="1">
            <a:spLocks/>
          </p:cNvSpPr>
          <p:nvPr/>
        </p:nvSpPr>
        <p:spPr>
          <a:xfrm flipH="1">
            <a:off x="1853427" y="6142509"/>
            <a:ext cx="8688689" cy="307777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>
                <a:solidFill>
                  <a:schemeClr val="accent1">
                    <a:lumMod val="50000"/>
                    <a:lumOff val="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혼잡도를 제공하기 보단 </a:t>
            </a:r>
            <a:r>
              <a:rPr lang="ko-KR" altLang="en-US" sz="2000" dirty="0">
                <a:solidFill>
                  <a:schemeClr val="accent3"/>
                </a:solidFill>
                <a:latin typeface="페이퍼로지 6 SemiBold" pitchFamily="2" charset="-127"/>
                <a:ea typeface="페이퍼로지 6 SemiBold" pitchFamily="2" charset="-127"/>
              </a:rPr>
              <a:t>사용량 정보를 효율적으로 제공하는 것</a:t>
            </a:r>
            <a:r>
              <a:rPr lang="ko-KR" altLang="en-US" dirty="0">
                <a:solidFill>
                  <a:schemeClr val="accent1">
                    <a:lumMod val="50000"/>
                    <a:lumOff val="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이 더 중요하다고 판단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912EA945-D5FA-81CC-7DD9-B9A1C965A273}"/>
              </a:ext>
            </a:extLst>
          </p:cNvPr>
          <p:cNvSpPr>
            <a:spLocks/>
          </p:cNvSpPr>
          <p:nvPr/>
        </p:nvSpPr>
        <p:spPr>
          <a:xfrm rot="10800000">
            <a:off x="4606461" y="5490339"/>
            <a:ext cx="3182620" cy="560705"/>
          </a:xfrm>
          <a:prstGeom prst="triangle">
            <a:avLst/>
          </a:prstGeom>
          <a:gradFill rotWithShape="1">
            <a:gsLst>
              <a:gs pos="0">
                <a:schemeClr val="accent1">
                  <a:lumMod val="50000"/>
                  <a:alpha val="65000"/>
                </a:schemeClr>
              </a:gs>
              <a:gs pos="100000">
                <a:schemeClr val="accent1">
                  <a:lumMod val="65000"/>
                  <a:lumOff val="35000"/>
                  <a:alpha val="37000"/>
                </a:schemeClr>
              </a:gs>
            </a:gsLst>
            <a:lin ang="540000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98AAE484-BD3D-9251-67A6-7DED7E13C4EC}"/>
              </a:ext>
            </a:extLst>
          </p:cNvPr>
          <p:cNvSpPr txBox="1">
            <a:spLocks/>
          </p:cNvSpPr>
          <p:nvPr/>
        </p:nvSpPr>
        <p:spPr>
          <a:xfrm>
            <a:off x="1127125" y="1007110"/>
            <a:ext cx="3655488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전기차 충전소 혼잡도 예측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5C9CA17-1E19-4A11-1411-A668D9531AB6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43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CA62-4B46-A13D-901B-5C8C4B7C0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>
            <a:extLst>
              <a:ext uri="{FF2B5EF4-FFF2-40B4-BE49-F238E27FC236}">
                <a16:creationId xmlns:a16="http://schemas.microsoft.com/office/drawing/2014/main" id="{147E3C8D-512C-4782-32AA-5765233FFC0F}"/>
              </a:ext>
            </a:extLst>
          </p:cNvPr>
          <p:cNvGrpSpPr>
            <a:grpSpLocks/>
          </p:cNvGrpSpPr>
          <p:nvPr/>
        </p:nvGrpSpPr>
        <p:grpSpPr>
          <a:xfrm>
            <a:off x="2537777" y="3524250"/>
            <a:ext cx="2183130" cy="2464435"/>
            <a:chOff x="1286510" y="3592830"/>
            <a:chExt cx="2183130" cy="2464435"/>
          </a:xfrm>
          <a:solidFill>
            <a:schemeClr val="accent1"/>
          </a:solidFill>
        </p:grpSpPr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3C2FCC92-B5C9-03CB-BE26-113F26CF73CF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1" name="Rect 0">
              <a:extLst>
                <a:ext uri="{FF2B5EF4-FFF2-40B4-BE49-F238E27FC236}">
                  <a16:creationId xmlns:a16="http://schemas.microsoft.com/office/drawing/2014/main" id="{0B62F24B-C738-FA15-9E3F-540C4DD5610A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>
            <a:extLst>
              <a:ext uri="{FF2B5EF4-FFF2-40B4-BE49-F238E27FC236}">
                <a16:creationId xmlns:a16="http://schemas.microsoft.com/office/drawing/2014/main" id="{03E26104-2294-9C90-71B7-D99431969B0E}"/>
              </a:ext>
            </a:extLst>
          </p:cNvPr>
          <p:cNvSpPr>
            <a:spLocks/>
          </p:cNvSpPr>
          <p:nvPr/>
        </p:nvSpPr>
        <p:spPr>
          <a:xfrm>
            <a:off x="483774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41E9C048-F66F-4C00-1381-EF056D76122A}"/>
              </a:ext>
            </a:extLst>
          </p:cNvPr>
          <p:cNvSpPr>
            <a:spLocks/>
          </p:cNvSpPr>
          <p:nvPr/>
        </p:nvSpPr>
        <p:spPr>
          <a:xfrm>
            <a:off x="2378392" y="2857500"/>
            <a:ext cx="2502535" cy="474980"/>
          </a:xfrm>
          <a:prstGeom prst="homePlat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6D12BF79-4CE3-E002-36D7-0C1B25740F17}"/>
              </a:ext>
            </a:extLst>
          </p:cNvPr>
          <p:cNvSpPr>
            <a:spLocks/>
          </p:cNvSpPr>
          <p:nvPr/>
        </p:nvSpPr>
        <p:spPr>
          <a:xfrm>
            <a:off x="728376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6AE32846-820D-38C2-357C-1A82FA78BEC1}"/>
              </a:ext>
            </a:extLst>
          </p:cNvPr>
          <p:cNvGrpSpPr>
            <a:grpSpLocks/>
          </p:cNvGrpSpPr>
          <p:nvPr/>
        </p:nvGrpSpPr>
        <p:grpSpPr>
          <a:xfrm>
            <a:off x="3279457" y="3094355"/>
            <a:ext cx="701040" cy="701040"/>
            <a:chOff x="2028190" y="3162935"/>
            <a:chExt cx="701040" cy="701040"/>
          </a:xfrm>
        </p:grpSpPr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0C5A452-E2A2-545F-C294-0CD3C0546BA3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BF8F50CA-4A6E-F16A-DF8D-31CC88726EAA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AB3EEC95-1199-14D3-EAD4-6E1203693BD8}"/>
              </a:ext>
            </a:extLst>
          </p:cNvPr>
          <p:cNvGrpSpPr>
            <a:grpSpLocks/>
          </p:cNvGrpSpPr>
          <p:nvPr/>
        </p:nvGrpSpPr>
        <p:grpSpPr>
          <a:xfrm>
            <a:off x="4997132" y="3524250"/>
            <a:ext cx="2183130" cy="2464435"/>
            <a:chOff x="3745865" y="3592830"/>
            <a:chExt cx="2183130" cy="2464435"/>
          </a:xfrm>
          <a:noFill/>
        </p:grpSpPr>
        <p:sp>
          <p:nvSpPr>
            <p:cNvPr id="36" name="Rect 0">
              <a:extLst>
                <a:ext uri="{FF2B5EF4-FFF2-40B4-BE49-F238E27FC236}">
                  <a16:creationId xmlns:a16="http://schemas.microsoft.com/office/drawing/2014/main" id="{B968BBC3-A08C-7ADB-4FDD-5117D84F49AA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7" name="Rect 0">
              <a:extLst>
                <a:ext uri="{FF2B5EF4-FFF2-40B4-BE49-F238E27FC236}">
                  <a16:creationId xmlns:a16="http://schemas.microsoft.com/office/drawing/2014/main" id="{8A52C794-2B6F-170F-5385-8B5A57590D96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2B3DE96A-6F46-11A2-CF68-28B231799CC1}"/>
              </a:ext>
            </a:extLst>
          </p:cNvPr>
          <p:cNvGrpSpPr>
            <a:grpSpLocks/>
          </p:cNvGrpSpPr>
          <p:nvPr/>
        </p:nvGrpSpPr>
        <p:grpSpPr>
          <a:xfrm>
            <a:off x="4982541" y="3514725"/>
            <a:ext cx="2183130" cy="2464435"/>
            <a:chOff x="3745865" y="3592830"/>
            <a:chExt cx="2183130" cy="2464435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2DCF84A3-E141-3500-B156-A5BFA197AA13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BF4A6B41-FE23-E34A-7F65-144C7FE20C35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F9A0FFB2-2C13-1E89-224C-195C0FDBE7AB}"/>
              </a:ext>
            </a:extLst>
          </p:cNvPr>
          <p:cNvGrpSpPr>
            <a:grpSpLocks/>
          </p:cNvGrpSpPr>
          <p:nvPr/>
        </p:nvGrpSpPr>
        <p:grpSpPr>
          <a:xfrm>
            <a:off x="7443787" y="3524250"/>
            <a:ext cx="2183130" cy="2464435"/>
            <a:chOff x="6192520" y="3592830"/>
            <a:chExt cx="2183130" cy="2464435"/>
          </a:xfrm>
          <a:gradFill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2BBC07B5-94BF-E0CD-E763-F457FAA78D0E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9B29D4A1-F0A8-E3BA-47CE-C5F7B904EFD9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3E2A58A7-257C-FD7D-A3ED-BC9A3E7127D6}"/>
              </a:ext>
            </a:extLst>
          </p:cNvPr>
          <p:cNvGrpSpPr>
            <a:grpSpLocks/>
          </p:cNvGrpSpPr>
          <p:nvPr/>
        </p:nvGrpSpPr>
        <p:grpSpPr>
          <a:xfrm>
            <a:off x="5738812" y="3094355"/>
            <a:ext cx="701040" cy="701040"/>
            <a:chOff x="4487545" y="3162935"/>
            <a:chExt cx="701040" cy="701040"/>
          </a:xfrm>
        </p:grpSpPr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CFAA7C38-EA97-7B97-8329-E2CE04DA5ECE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E8E0146-615B-0E7B-3371-71C46E7F1AA4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504171B1-B4BB-743B-F2C9-8D032643F134}"/>
              </a:ext>
            </a:extLst>
          </p:cNvPr>
          <p:cNvGrpSpPr>
            <a:grpSpLocks/>
          </p:cNvGrpSpPr>
          <p:nvPr/>
        </p:nvGrpSpPr>
        <p:grpSpPr>
          <a:xfrm>
            <a:off x="8184832" y="3094355"/>
            <a:ext cx="701040" cy="701040"/>
            <a:chOff x="6933565" y="3162935"/>
            <a:chExt cx="701040" cy="701040"/>
          </a:xfrm>
        </p:grpSpPr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942D146B-635A-F846-49E9-5FEC1C1CE463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D5E7D1E0-B8EF-90E2-7364-5B49221D0C7B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99" name="Group 5">
            <a:extLst>
              <a:ext uri="{FF2B5EF4-FFF2-40B4-BE49-F238E27FC236}">
                <a16:creationId xmlns:a16="http://schemas.microsoft.com/office/drawing/2014/main" id="{EE770935-C8F8-0897-4DD8-A1FEFB82FDA9}"/>
              </a:ext>
            </a:extLst>
          </p:cNvPr>
          <p:cNvGrpSpPr>
            <a:grpSpLocks/>
          </p:cNvGrpSpPr>
          <p:nvPr/>
        </p:nvGrpSpPr>
        <p:grpSpPr>
          <a:xfrm>
            <a:off x="5908357" y="3263900"/>
            <a:ext cx="361950" cy="361950"/>
            <a:chOff x="4657090" y="3332480"/>
            <a:chExt cx="361950" cy="361950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3" name="Rect 0">
              <a:extLst>
                <a:ext uri="{FF2B5EF4-FFF2-40B4-BE49-F238E27FC236}">
                  <a16:creationId xmlns:a16="http://schemas.microsoft.com/office/drawing/2014/main" id="{6BC7451F-F0BC-B7DA-3BC9-DA17EBA7BE45}"/>
                </a:ext>
              </a:extLst>
            </p:cNvPr>
            <p:cNvSpPr>
              <a:spLocks/>
            </p:cNvSpPr>
            <p:nvPr/>
          </p:nvSpPr>
          <p:spPr>
            <a:xfrm>
              <a:off x="4671695" y="3337560"/>
              <a:ext cx="186055" cy="105410"/>
            </a:xfrm>
            <a:custGeom>
              <a:avLst/>
              <a:gdLst>
                <a:gd name="TX0" fmla="*/ 124559 w 184948"/>
                <a:gd name="TY0" fmla="*/ 104352 h 104353"/>
                <a:gd name="TX1" fmla="*/ 184946 w 184948"/>
                <a:gd name="TY1" fmla="*/ 104352 h 104353"/>
                <a:gd name="TX2" fmla="*/ 124706 w 184948"/>
                <a:gd name="TY2" fmla="*/ 0 h 104353"/>
                <a:gd name="TX3" fmla="*/ 0 w 184948"/>
                <a:gd name="TY3" fmla="*/ 104352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8" h="104353">
                  <a:moveTo>
                    <a:pt x="124559" y="104352"/>
                  </a:moveTo>
                  <a:lnTo>
                    <a:pt x="184946" y="104352"/>
                  </a:lnTo>
                  <a:lnTo>
                    <a:pt x="124706" y="0"/>
                  </a:lnTo>
                  <a:cubicBezTo>
                    <a:pt x="68941" y="13040"/>
                    <a:pt x="22668" y="51760"/>
                    <a:pt x="0" y="10435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4" name="Rect 0">
              <a:extLst>
                <a:ext uri="{FF2B5EF4-FFF2-40B4-BE49-F238E27FC236}">
                  <a16:creationId xmlns:a16="http://schemas.microsoft.com/office/drawing/2014/main" id="{B4990D3F-D5D5-3236-9299-7F64DE193D7D}"/>
                </a:ext>
              </a:extLst>
            </p:cNvPr>
            <p:cNvSpPr>
              <a:spLocks/>
            </p:cNvSpPr>
            <p:nvPr/>
          </p:nvSpPr>
          <p:spPr>
            <a:xfrm>
              <a:off x="4816475" y="3332480"/>
              <a:ext cx="154305" cy="163195"/>
            </a:xfrm>
            <a:custGeom>
              <a:avLst/>
              <a:gdLst>
                <a:gd name="TX0" fmla="*/ 81428 w 152873"/>
                <a:gd name="TY0" fmla="*/ 142298 h 161809"/>
                <a:gd name="TX1" fmla="*/ 81319 w 152873"/>
                <a:gd name="TY1" fmla="*/ 142360 h 161809"/>
                <a:gd name="TX2" fmla="*/ 92551 w 152873"/>
                <a:gd name="TY2" fmla="*/ 161807 h 161809"/>
                <a:gd name="TX3" fmla="*/ 152872 w 152873"/>
                <a:gd name="TY3" fmla="*/ 57394 h 161809"/>
                <a:gd name="TX4" fmla="*/ 21037 w 152873"/>
                <a:gd name="TY4" fmla="*/ 0 h 161809"/>
                <a:gd name="TX5" fmla="*/ 0 w 152873"/>
                <a:gd name="TY5" fmla="*/ 1262 h 1618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873" h="161809">
                  <a:moveTo>
                    <a:pt x="81428" y="142298"/>
                  </a:moveTo>
                  <a:lnTo>
                    <a:pt x="81319" y="142360"/>
                  </a:lnTo>
                  <a:lnTo>
                    <a:pt x="92551" y="161807"/>
                  </a:lnTo>
                  <a:lnTo>
                    <a:pt x="152872" y="57394"/>
                  </a:lnTo>
                  <a:cubicBezTo>
                    <a:pt x="118828" y="20750"/>
                    <a:pt x="71054" y="-48"/>
                    <a:pt x="21037" y="0"/>
                  </a:cubicBezTo>
                  <a:cubicBezTo>
                    <a:pt x="14006" y="14"/>
                    <a:pt x="6982" y="436"/>
                    <a:pt x="0" y="126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5" name="Rect 0">
              <a:extLst>
                <a:ext uri="{FF2B5EF4-FFF2-40B4-BE49-F238E27FC236}">
                  <a16:creationId xmlns:a16="http://schemas.microsoft.com/office/drawing/2014/main" id="{9B715D00-2242-2C0B-0501-7E49F25D51F0}"/>
                </a:ext>
              </a:extLst>
            </p:cNvPr>
            <p:cNvSpPr>
              <a:spLocks/>
            </p:cNvSpPr>
            <p:nvPr/>
          </p:nvSpPr>
          <p:spPr>
            <a:xfrm>
              <a:off x="4890135" y="3405505"/>
              <a:ext cx="128905" cy="160655"/>
            </a:xfrm>
            <a:custGeom>
              <a:avLst/>
              <a:gdLst>
                <a:gd name="TX0" fmla="*/ 0 w 127588"/>
                <a:gd name="TY0" fmla="*/ 159545 h 159546"/>
                <a:gd name="TX1" fmla="*/ 119887 w 127588"/>
                <a:gd name="TY1" fmla="*/ 159545 h 159546"/>
                <a:gd name="TX2" fmla="*/ 92115 w 127588"/>
                <a:gd name="TY2" fmla="*/ 0 h 1595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588" h="159546">
                  <a:moveTo>
                    <a:pt x="0" y="159545"/>
                  </a:moveTo>
                  <a:lnTo>
                    <a:pt x="119887" y="159545"/>
                  </a:lnTo>
                  <a:cubicBezTo>
                    <a:pt x="136367" y="104963"/>
                    <a:pt x="126068" y="45803"/>
                    <a:pt x="92115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6" name="Rect 0">
              <a:extLst>
                <a:ext uri="{FF2B5EF4-FFF2-40B4-BE49-F238E27FC236}">
                  <a16:creationId xmlns:a16="http://schemas.microsoft.com/office/drawing/2014/main" id="{2A086AF5-B68E-9DB8-77E9-2E84785798C6}"/>
                </a:ext>
              </a:extLst>
            </p:cNvPr>
            <p:cNvSpPr>
              <a:spLocks/>
            </p:cNvSpPr>
            <p:nvPr/>
          </p:nvSpPr>
          <p:spPr>
            <a:xfrm>
              <a:off x="4817745" y="3583940"/>
              <a:ext cx="186055" cy="105410"/>
            </a:xfrm>
            <a:custGeom>
              <a:avLst/>
              <a:gdLst>
                <a:gd name="TX0" fmla="*/ 60387 w 184943"/>
                <a:gd name="TY0" fmla="*/ 0 h 104353"/>
                <a:gd name="TX1" fmla="*/ 0 w 184943"/>
                <a:gd name="TY1" fmla="*/ 0 h 104353"/>
                <a:gd name="TX2" fmla="*/ 60240 w 184943"/>
                <a:gd name="TY2" fmla="*/ 104352 h 104353"/>
                <a:gd name="TX3" fmla="*/ 184941 w 184943"/>
                <a:gd name="TY3" fmla="*/ 0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3" h="104353">
                  <a:moveTo>
                    <a:pt x="60387" y="0"/>
                  </a:moveTo>
                  <a:lnTo>
                    <a:pt x="0" y="0"/>
                  </a:lnTo>
                  <a:lnTo>
                    <a:pt x="60240" y="104352"/>
                  </a:lnTo>
                  <a:cubicBezTo>
                    <a:pt x="116004" y="91313"/>
                    <a:pt x="162276" y="52592"/>
                    <a:pt x="184941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7" name="Rect 0">
              <a:extLst>
                <a:ext uri="{FF2B5EF4-FFF2-40B4-BE49-F238E27FC236}">
                  <a16:creationId xmlns:a16="http://schemas.microsoft.com/office/drawing/2014/main" id="{6FAAA8A8-3384-BC7C-ACED-46125D8C2810}"/>
                </a:ext>
              </a:extLst>
            </p:cNvPr>
            <p:cNvSpPr>
              <a:spLocks/>
            </p:cNvSpPr>
            <p:nvPr/>
          </p:nvSpPr>
          <p:spPr>
            <a:xfrm>
              <a:off x="4705350" y="3531235"/>
              <a:ext cx="154305" cy="163195"/>
            </a:xfrm>
            <a:custGeom>
              <a:avLst/>
              <a:gdLst>
                <a:gd name="TX0" fmla="*/ 71496 w 152930"/>
                <a:gd name="TY0" fmla="*/ 19642 h 161942"/>
                <a:gd name="TX1" fmla="*/ 71610 w 152930"/>
                <a:gd name="TY1" fmla="*/ 19580 h 161942"/>
                <a:gd name="TX2" fmla="*/ 60302 w 152930"/>
                <a:gd name="TY2" fmla="*/ 0 h 161942"/>
                <a:gd name="TX3" fmla="*/ 0 w 152930"/>
                <a:gd name="TY3" fmla="*/ 104475 h 161942"/>
                <a:gd name="TX4" fmla="*/ 131892 w 152930"/>
                <a:gd name="TY4" fmla="*/ 161940 h 161942"/>
                <a:gd name="TX5" fmla="*/ 152929 w 152930"/>
                <a:gd name="TY5" fmla="*/ 160678 h 16194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930" h="161942">
                  <a:moveTo>
                    <a:pt x="71496" y="19642"/>
                  </a:moveTo>
                  <a:lnTo>
                    <a:pt x="71610" y="19580"/>
                  </a:lnTo>
                  <a:lnTo>
                    <a:pt x="60302" y="0"/>
                  </a:lnTo>
                  <a:lnTo>
                    <a:pt x="0" y="104475"/>
                  </a:lnTo>
                  <a:cubicBezTo>
                    <a:pt x="34044" y="141161"/>
                    <a:pt x="81844" y="161987"/>
                    <a:pt x="131892" y="161940"/>
                  </a:cubicBezTo>
                  <a:cubicBezTo>
                    <a:pt x="138923" y="161925"/>
                    <a:pt x="145947" y="161504"/>
                    <a:pt x="152929" y="160678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8" name="Rect 0">
              <a:extLst>
                <a:ext uri="{FF2B5EF4-FFF2-40B4-BE49-F238E27FC236}">
                  <a16:creationId xmlns:a16="http://schemas.microsoft.com/office/drawing/2014/main" id="{38418FC6-620E-0F4F-834B-0B46FA7BEB57}"/>
                </a:ext>
              </a:extLst>
            </p:cNvPr>
            <p:cNvSpPr>
              <a:spLocks/>
            </p:cNvSpPr>
            <p:nvPr/>
          </p:nvSpPr>
          <p:spPr>
            <a:xfrm>
              <a:off x="4657090" y="3460750"/>
              <a:ext cx="128905" cy="160655"/>
            </a:xfrm>
            <a:custGeom>
              <a:avLst/>
              <a:gdLst>
                <a:gd name="TX0" fmla="*/ 127440 w 127441"/>
                <a:gd name="TY0" fmla="*/ 0 h 159432"/>
                <a:gd name="TX1" fmla="*/ 7700 w 127441"/>
                <a:gd name="TY1" fmla="*/ 0 h 159432"/>
                <a:gd name="TX2" fmla="*/ 35391 w 127441"/>
                <a:gd name="TY2" fmla="*/ 159431 h 1594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441" h="159432">
                  <a:moveTo>
                    <a:pt x="127440" y="0"/>
                  </a:moveTo>
                  <a:lnTo>
                    <a:pt x="7700" y="0"/>
                  </a:lnTo>
                  <a:cubicBezTo>
                    <a:pt x="-8766" y="54534"/>
                    <a:pt x="1500" y="113643"/>
                    <a:pt x="35391" y="159431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3" name="Group 5">
            <a:extLst>
              <a:ext uri="{FF2B5EF4-FFF2-40B4-BE49-F238E27FC236}">
                <a16:creationId xmlns:a16="http://schemas.microsoft.com/office/drawing/2014/main" id="{8B34F977-C44C-92A0-85D1-E279EE294E54}"/>
              </a:ext>
            </a:extLst>
          </p:cNvPr>
          <p:cNvGrpSpPr>
            <a:grpSpLocks/>
          </p:cNvGrpSpPr>
          <p:nvPr/>
        </p:nvGrpSpPr>
        <p:grpSpPr>
          <a:xfrm>
            <a:off x="8344852" y="3279140"/>
            <a:ext cx="381000" cy="330835"/>
            <a:chOff x="7093585" y="3347720"/>
            <a:chExt cx="381000" cy="330835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1" name="Rect 0">
              <a:extLst>
                <a:ext uri="{FF2B5EF4-FFF2-40B4-BE49-F238E27FC236}">
                  <a16:creationId xmlns:a16="http://schemas.microsoft.com/office/drawing/2014/main" id="{A167D609-E024-0042-FAEA-3522EC0539D2}"/>
                </a:ext>
              </a:extLst>
            </p:cNvPr>
            <p:cNvSpPr>
              <a:spLocks/>
            </p:cNvSpPr>
            <p:nvPr/>
          </p:nvSpPr>
          <p:spPr>
            <a:xfrm>
              <a:off x="7093585" y="3526155"/>
              <a:ext cx="381000" cy="153035"/>
            </a:xfrm>
            <a:custGeom>
              <a:avLst/>
              <a:gdLst>
                <a:gd name="TX0" fmla="*/ 218190 w 379463"/>
                <a:gd name="TY0" fmla="*/ 9487 h 151786"/>
                <a:gd name="TX1" fmla="*/ 199217 w 379463"/>
                <a:gd name="TY1" fmla="*/ 28460 h 151786"/>
                <a:gd name="TX2" fmla="*/ 180244 w 379463"/>
                <a:gd name="TY2" fmla="*/ 28460 h 151786"/>
                <a:gd name="TX3" fmla="*/ 161271 w 379463"/>
                <a:gd name="TY3" fmla="*/ 9487 h 151786"/>
                <a:gd name="TX4" fmla="*/ 161271 w 379463"/>
                <a:gd name="TY4" fmla="*/ 0 h 151786"/>
                <a:gd name="TX5" fmla="*/ 0 w 379463"/>
                <a:gd name="TY5" fmla="*/ 0 h 151786"/>
                <a:gd name="TX6" fmla="*/ 0 w 379463"/>
                <a:gd name="TY6" fmla="*/ 132812 h 151786"/>
                <a:gd name="TX7" fmla="*/ 18973 w 379463"/>
                <a:gd name="TY7" fmla="*/ 151785 h 151786"/>
                <a:gd name="TX8" fmla="*/ 360489 w 379463"/>
                <a:gd name="TY8" fmla="*/ 151785 h 151786"/>
                <a:gd name="TX9" fmla="*/ 379462 w 379463"/>
                <a:gd name="TY9" fmla="*/ 132812 h 151786"/>
                <a:gd name="TX10" fmla="*/ 379462 w 379463"/>
                <a:gd name="TY10" fmla="*/ 0 h 151786"/>
                <a:gd name="TX11" fmla="*/ 218190 w 379463"/>
                <a:gd name="TY11" fmla="*/ 0 h 151786"/>
                <a:gd name="TX12" fmla="*/ 218190 w 379463"/>
                <a:gd name="TY12" fmla="*/ 9487 h 1517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79463" h="151786">
                  <a:moveTo>
                    <a:pt x="218190" y="9487"/>
                  </a:moveTo>
                  <a:cubicBezTo>
                    <a:pt x="218190" y="19922"/>
                    <a:pt x="209653" y="28460"/>
                    <a:pt x="199217" y="28460"/>
                  </a:cubicBezTo>
                  <a:lnTo>
                    <a:pt x="180244" y="28460"/>
                  </a:lnTo>
                  <a:cubicBezTo>
                    <a:pt x="169809" y="28460"/>
                    <a:pt x="161271" y="19922"/>
                    <a:pt x="161271" y="9487"/>
                  </a:cubicBezTo>
                  <a:lnTo>
                    <a:pt x="161271" y="0"/>
                  </a:lnTo>
                  <a:lnTo>
                    <a:pt x="0" y="0"/>
                  </a:lnTo>
                  <a:lnTo>
                    <a:pt x="0" y="132812"/>
                  </a:lnTo>
                  <a:cubicBezTo>
                    <a:pt x="0" y="143247"/>
                    <a:pt x="8538" y="151785"/>
                    <a:pt x="18973" y="151785"/>
                  </a:cubicBezTo>
                  <a:lnTo>
                    <a:pt x="360489" y="151785"/>
                  </a:lnTo>
                  <a:cubicBezTo>
                    <a:pt x="370924" y="151785"/>
                    <a:pt x="379462" y="143247"/>
                    <a:pt x="379462" y="132812"/>
                  </a:cubicBezTo>
                  <a:lnTo>
                    <a:pt x="379462" y="0"/>
                  </a:lnTo>
                  <a:lnTo>
                    <a:pt x="218190" y="0"/>
                  </a:lnTo>
                  <a:lnTo>
                    <a:pt x="218190" y="9487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0DB62835-70DE-13FB-752A-6C14CAB6ADB1}"/>
                </a:ext>
              </a:extLst>
            </p:cNvPr>
            <p:cNvSpPr>
              <a:spLocks/>
            </p:cNvSpPr>
            <p:nvPr/>
          </p:nvSpPr>
          <p:spPr>
            <a:xfrm>
              <a:off x="7093585" y="3347720"/>
              <a:ext cx="381000" cy="160020"/>
            </a:xfrm>
            <a:custGeom>
              <a:avLst/>
              <a:gdLst>
                <a:gd name="TX0" fmla="*/ 360489 w 379463"/>
                <a:gd name="TY0" fmla="*/ 64034 h 158901"/>
                <a:gd name="TX1" fmla="*/ 265623 w 379463"/>
                <a:gd name="TY1" fmla="*/ 64034 h 158901"/>
                <a:gd name="TX2" fmla="*/ 265623 w 379463"/>
                <a:gd name="TY2" fmla="*/ 33203 h 158901"/>
                <a:gd name="TX3" fmla="*/ 232420 w 379463"/>
                <a:gd name="TY3" fmla="*/ 0 h 158901"/>
                <a:gd name="TX4" fmla="*/ 147041 w 379463"/>
                <a:gd name="TY4" fmla="*/ 0 h 158901"/>
                <a:gd name="TX5" fmla="*/ 113839 w 379463"/>
                <a:gd name="TY5" fmla="*/ 33203 h 158901"/>
                <a:gd name="TX6" fmla="*/ 113839 w 379463"/>
                <a:gd name="TY6" fmla="*/ 64034 h 158901"/>
                <a:gd name="TX7" fmla="*/ 18973 w 379463"/>
                <a:gd name="TY7" fmla="*/ 64034 h 158901"/>
                <a:gd name="TX8" fmla="*/ 0 w 379463"/>
                <a:gd name="TY8" fmla="*/ 83007 h 158901"/>
                <a:gd name="TX9" fmla="*/ 0 w 379463"/>
                <a:gd name="TY9" fmla="*/ 158900 h 158901"/>
                <a:gd name="TX10" fmla="*/ 161271 w 379463"/>
                <a:gd name="TY10" fmla="*/ 158900 h 158901"/>
                <a:gd name="TX11" fmla="*/ 161271 w 379463"/>
                <a:gd name="TY11" fmla="*/ 149413 h 158901"/>
                <a:gd name="TX12" fmla="*/ 218190 w 379463"/>
                <a:gd name="TY12" fmla="*/ 149413 h 158901"/>
                <a:gd name="TX13" fmla="*/ 218190 w 379463"/>
                <a:gd name="TY13" fmla="*/ 158900 h 158901"/>
                <a:gd name="TX14" fmla="*/ 379462 w 379463"/>
                <a:gd name="TY14" fmla="*/ 158900 h 158901"/>
                <a:gd name="TX15" fmla="*/ 379462 w 379463"/>
                <a:gd name="TY15" fmla="*/ 83007 h 158901"/>
                <a:gd name="TX16" fmla="*/ 360489 w 379463"/>
                <a:gd name="TY16" fmla="*/ 64034 h 158901"/>
                <a:gd name="TX17" fmla="*/ 142298 w 379463"/>
                <a:gd name="TY17" fmla="*/ 64034 h 158901"/>
                <a:gd name="TX18" fmla="*/ 142298 w 379463"/>
                <a:gd name="TY18" fmla="*/ 33203 h 158901"/>
                <a:gd name="TX19" fmla="*/ 147041 w 379463"/>
                <a:gd name="TY19" fmla="*/ 28460 h 158901"/>
                <a:gd name="TX20" fmla="*/ 232420 w 379463"/>
                <a:gd name="TY20" fmla="*/ 28460 h 158901"/>
                <a:gd name="TX21" fmla="*/ 237164 w 379463"/>
                <a:gd name="TY21" fmla="*/ 33203 h 158901"/>
                <a:gd name="TX22" fmla="*/ 237164 w 379463"/>
                <a:gd name="TY22" fmla="*/ 64034 h 158901"/>
                <a:gd name="TX23" fmla="*/ 142298 w 379463"/>
                <a:gd name="TY23" fmla="*/ 64034 h 158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379463" h="158901">
                  <a:moveTo>
                    <a:pt x="360489" y="64034"/>
                  </a:moveTo>
                  <a:lnTo>
                    <a:pt x="265623" y="64034"/>
                  </a:lnTo>
                  <a:lnTo>
                    <a:pt x="265623" y="33203"/>
                  </a:lnTo>
                  <a:cubicBezTo>
                    <a:pt x="265623" y="14704"/>
                    <a:pt x="250919" y="0"/>
                    <a:pt x="232420" y="0"/>
                  </a:cubicBezTo>
                  <a:lnTo>
                    <a:pt x="147041" y="0"/>
                  </a:lnTo>
                  <a:cubicBezTo>
                    <a:pt x="128543" y="0"/>
                    <a:pt x="113839" y="14704"/>
                    <a:pt x="113839" y="33203"/>
                  </a:cubicBezTo>
                  <a:lnTo>
                    <a:pt x="113839" y="64034"/>
                  </a:lnTo>
                  <a:lnTo>
                    <a:pt x="18973" y="64034"/>
                  </a:lnTo>
                  <a:cubicBezTo>
                    <a:pt x="8538" y="64034"/>
                    <a:pt x="0" y="72572"/>
                    <a:pt x="0" y="83007"/>
                  </a:cubicBezTo>
                  <a:lnTo>
                    <a:pt x="0" y="158900"/>
                  </a:lnTo>
                  <a:lnTo>
                    <a:pt x="161271" y="158900"/>
                  </a:lnTo>
                  <a:lnTo>
                    <a:pt x="161271" y="149413"/>
                  </a:lnTo>
                  <a:lnTo>
                    <a:pt x="218190" y="149413"/>
                  </a:lnTo>
                  <a:lnTo>
                    <a:pt x="218190" y="158900"/>
                  </a:lnTo>
                  <a:lnTo>
                    <a:pt x="379462" y="158900"/>
                  </a:lnTo>
                  <a:lnTo>
                    <a:pt x="379462" y="83007"/>
                  </a:lnTo>
                  <a:cubicBezTo>
                    <a:pt x="379462" y="72572"/>
                    <a:pt x="370924" y="64034"/>
                    <a:pt x="360489" y="64034"/>
                  </a:cubicBezTo>
                  <a:moveTo>
                    <a:pt x="142298" y="64034"/>
                  </a:moveTo>
                  <a:lnTo>
                    <a:pt x="142298" y="33203"/>
                  </a:lnTo>
                  <a:cubicBezTo>
                    <a:pt x="142298" y="30357"/>
                    <a:pt x="144195" y="28460"/>
                    <a:pt x="147041" y="28460"/>
                  </a:cubicBezTo>
                  <a:lnTo>
                    <a:pt x="232420" y="28460"/>
                  </a:lnTo>
                  <a:cubicBezTo>
                    <a:pt x="235266" y="28460"/>
                    <a:pt x="237164" y="30357"/>
                    <a:pt x="237164" y="33203"/>
                  </a:cubicBezTo>
                  <a:lnTo>
                    <a:pt x="237164" y="64034"/>
                  </a:lnTo>
                  <a:lnTo>
                    <a:pt x="142298" y="640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9" name="Group 5">
            <a:extLst>
              <a:ext uri="{FF2B5EF4-FFF2-40B4-BE49-F238E27FC236}">
                <a16:creationId xmlns:a16="http://schemas.microsoft.com/office/drawing/2014/main" id="{D31C8261-466E-DF1E-A3A5-FBEC398E16F4}"/>
              </a:ext>
            </a:extLst>
          </p:cNvPr>
          <p:cNvGrpSpPr>
            <a:grpSpLocks/>
          </p:cNvGrpSpPr>
          <p:nvPr/>
        </p:nvGrpSpPr>
        <p:grpSpPr>
          <a:xfrm>
            <a:off x="3420427" y="3292475"/>
            <a:ext cx="418465" cy="304800"/>
            <a:chOff x="2169160" y="3361055"/>
            <a:chExt cx="418465" cy="304800"/>
          </a:xfr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84000">
                <a:schemeClr val="accent3"/>
              </a:gs>
            </a:gsLst>
            <a:lin ang="2700000" scaled="1"/>
          </a:gradFill>
        </p:grpSpPr>
        <p:sp>
          <p:nvSpPr>
            <p:cNvPr id="106" name="Rect 0">
              <a:extLst>
                <a:ext uri="{FF2B5EF4-FFF2-40B4-BE49-F238E27FC236}">
                  <a16:creationId xmlns:a16="http://schemas.microsoft.com/office/drawing/2014/main" id="{1E2CA46A-36E7-B508-63D2-0D7655F133E9}"/>
                </a:ext>
              </a:extLst>
            </p:cNvPr>
            <p:cNvSpPr>
              <a:spLocks/>
            </p:cNvSpPr>
            <p:nvPr/>
          </p:nvSpPr>
          <p:spPr>
            <a:xfrm>
              <a:off x="2169160" y="3394075"/>
              <a:ext cx="176530" cy="229235"/>
            </a:xfrm>
            <a:custGeom>
              <a:avLst/>
              <a:gdLst>
                <a:gd name="TX0" fmla="*/ 175501 w 175503"/>
                <a:gd name="TY0" fmla="*/ 199217 h 227679"/>
                <a:gd name="TX1" fmla="*/ 28460 w 175503"/>
                <a:gd name="TY1" fmla="*/ 199217 h 227679"/>
                <a:gd name="TX2" fmla="*/ 28460 w 175503"/>
                <a:gd name="TY2" fmla="*/ 28460 h 227679"/>
                <a:gd name="TX3" fmla="*/ 158330 w 175503"/>
                <a:gd name="TY3" fmla="*/ 28460 h 227679"/>
                <a:gd name="TX4" fmla="*/ 169904 w 175503"/>
                <a:gd name="TY4" fmla="*/ 0 h 227679"/>
                <a:gd name="TX5" fmla="*/ 18973 w 175503"/>
                <a:gd name="TY5" fmla="*/ 0 h 227679"/>
                <a:gd name="TX6" fmla="*/ 0 w 175503"/>
                <a:gd name="TY6" fmla="*/ 18973 h 227679"/>
                <a:gd name="TX7" fmla="*/ 0 w 175503"/>
                <a:gd name="TY7" fmla="*/ 208704 h 227679"/>
                <a:gd name="TX8" fmla="*/ 18973 w 175503"/>
                <a:gd name="TY8" fmla="*/ 227677 h 227679"/>
                <a:gd name="TX9" fmla="*/ 175501 w 175503"/>
                <a:gd name="TY9" fmla="*/ 227677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75503" h="227679">
                  <a:moveTo>
                    <a:pt x="175501" y="199217"/>
                  </a:moveTo>
                  <a:lnTo>
                    <a:pt x="28460" y="199217"/>
                  </a:lnTo>
                  <a:lnTo>
                    <a:pt x="28460" y="28460"/>
                  </a:lnTo>
                  <a:lnTo>
                    <a:pt x="158330" y="28460"/>
                  </a:lnTo>
                  <a:lnTo>
                    <a:pt x="169904" y="0"/>
                  </a:lnTo>
                  <a:lnTo>
                    <a:pt x="18973" y="0"/>
                  </a:lnTo>
                  <a:cubicBezTo>
                    <a:pt x="8495" y="0"/>
                    <a:pt x="0" y="8495"/>
                    <a:pt x="0" y="18973"/>
                  </a:cubicBezTo>
                  <a:lnTo>
                    <a:pt x="0" y="208704"/>
                  </a:lnTo>
                  <a:cubicBezTo>
                    <a:pt x="0" y="219182"/>
                    <a:pt x="8495" y="227677"/>
                    <a:pt x="18973" y="227677"/>
                  </a:cubicBezTo>
                  <a:lnTo>
                    <a:pt x="175501" y="227677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7" name="Rect 0">
              <a:extLst>
                <a:ext uri="{FF2B5EF4-FFF2-40B4-BE49-F238E27FC236}">
                  <a16:creationId xmlns:a16="http://schemas.microsoft.com/office/drawing/2014/main" id="{D40AAF9E-9419-39A7-B358-F2854BB16F1B}"/>
                </a:ext>
              </a:extLst>
            </p:cNvPr>
            <p:cNvSpPr>
              <a:spLocks/>
            </p:cNvSpPr>
            <p:nvPr/>
          </p:nvSpPr>
          <p:spPr>
            <a:xfrm>
              <a:off x="2392045" y="3394075"/>
              <a:ext cx="195580" cy="229235"/>
            </a:xfrm>
            <a:custGeom>
              <a:avLst/>
              <a:gdLst>
                <a:gd name="TX0" fmla="*/ 175501 w 194476"/>
                <a:gd name="TY0" fmla="*/ 71149 h 227679"/>
                <a:gd name="TX1" fmla="*/ 156528 w 194476"/>
                <a:gd name="TY1" fmla="*/ 71149 h 227679"/>
                <a:gd name="TX2" fmla="*/ 156528 w 194476"/>
                <a:gd name="TY2" fmla="*/ 18973 h 227679"/>
                <a:gd name="TX3" fmla="*/ 137555 w 194476"/>
                <a:gd name="TY3" fmla="*/ 0 h 227679"/>
                <a:gd name="TX4" fmla="*/ 0 w 194476"/>
                <a:gd name="TY4" fmla="*/ 0 h 227679"/>
                <a:gd name="TX5" fmla="*/ 0 w 194476"/>
                <a:gd name="TY5" fmla="*/ 28460 h 227679"/>
                <a:gd name="TX6" fmla="*/ 128068 w 194476"/>
                <a:gd name="TY6" fmla="*/ 28460 h 227679"/>
                <a:gd name="TX7" fmla="*/ 128068 w 194476"/>
                <a:gd name="TY7" fmla="*/ 199217 h 227679"/>
                <a:gd name="TX8" fmla="*/ 23716 w 194476"/>
                <a:gd name="TY8" fmla="*/ 199217 h 227679"/>
                <a:gd name="TX9" fmla="*/ 11147 w 194476"/>
                <a:gd name="TY9" fmla="*/ 227677 h 227679"/>
                <a:gd name="TX10" fmla="*/ 137555 w 194476"/>
                <a:gd name="TY10" fmla="*/ 227677 h 227679"/>
                <a:gd name="TX11" fmla="*/ 156528 w 194476"/>
                <a:gd name="TY11" fmla="*/ 208704 h 227679"/>
                <a:gd name="TX12" fmla="*/ 156528 w 194476"/>
                <a:gd name="TY12" fmla="*/ 156528 h 227679"/>
                <a:gd name="TX13" fmla="*/ 175501 w 194476"/>
                <a:gd name="TY13" fmla="*/ 156528 h 227679"/>
                <a:gd name="TX14" fmla="*/ 194474 w 194476"/>
                <a:gd name="TY14" fmla="*/ 137555 h 227679"/>
                <a:gd name="TX15" fmla="*/ 194474 w 194476"/>
                <a:gd name="TY15" fmla="*/ 90122 h 227679"/>
                <a:gd name="TX16" fmla="*/ 175501 w 194476"/>
                <a:gd name="TY16" fmla="*/ 71149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94476" h="227679">
                  <a:moveTo>
                    <a:pt x="175501" y="71149"/>
                  </a:moveTo>
                  <a:lnTo>
                    <a:pt x="156528" y="71149"/>
                  </a:lnTo>
                  <a:lnTo>
                    <a:pt x="156528" y="18973"/>
                  </a:lnTo>
                  <a:cubicBezTo>
                    <a:pt x="156528" y="8495"/>
                    <a:pt x="148033" y="0"/>
                    <a:pt x="137555" y="0"/>
                  </a:cubicBezTo>
                  <a:lnTo>
                    <a:pt x="0" y="0"/>
                  </a:lnTo>
                  <a:lnTo>
                    <a:pt x="0" y="28460"/>
                  </a:lnTo>
                  <a:lnTo>
                    <a:pt x="128068" y="28460"/>
                  </a:lnTo>
                  <a:lnTo>
                    <a:pt x="128068" y="199217"/>
                  </a:lnTo>
                  <a:lnTo>
                    <a:pt x="23716" y="199217"/>
                  </a:lnTo>
                  <a:lnTo>
                    <a:pt x="11147" y="227677"/>
                  </a:lnTo>
                  <a:lnTo>
                    <a:pt x="137555" y="227677"/>
                  </a:lnTo>
                  <a:cubicBezTo>
                    <a:pt x="148033" y="227677"/>
                    <a:pt x="156528" y="219182"/>
                    <a:pt x="156528" y="208704"/>
                  </a:cubicBezTo>
                  <a:lnTo>
                    <a:pt x="156528" y="156528"/>
                  </a:lnTo>
                  <a:lnTo>
                    <a:pt x="175501" y="156528"/>
                  </a:lnTo>
                  <a:cubicBezTo>
                    <a:pt x="185979" y="156528"/>
                    <a:pt x="194474" y="148033"/>
                    <a:pt x="194474" y="137555"/>
                  </a:cubicBezTo>
                  <a:lnTo>
                    <a:pt x="194474" y="90122"/>
                  </a:lnTo>
                  <a:cubicBezTo>
                    <a:pt x="194474" y="79644"/>
                    <a:pt x="185979" y="71149"/>
                    <a:pt x="175501" y="71149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8" name="Rect 0">
              <a:extLst>
                <a:ext uri="{FF2B5EF4-FFF2-40B4-BE49-F238E27FC236}">
                  <a16:creationId xmlns:a16="http://schemas.microsoft.com/office/drawing/2014/main" id="{7C115277-37CD-D932-5509-A11E73455279}"/>
                </a:ext>
              </a:extLst>
            </p:cNvPr>
            <p:cNvSpPr>
              <a:spLocks/>
            </p:cNvSpPr>
            <p:nvPr/>
          </p:nvSpPr>
          <p:spPr>
            <a:xfrm>
              <a:off x="2295525" y="3361055"/>
              <a:ext cx="140335" cy="304800"/>
            </a:xfrm>
            <a:custGeom>
              <a:avLst/>
              <a:gdLst>
                <a:gd name="TX0" fmla="*/ 77363 w 139027"/>
                <a:gd name="TY0" fmla="*/ 142298 h 303571"/>
                <a:gd name="TX1" fmla="*/ 77363 w 139027"/>
                <a:gd name="TY1" fmla="*/ 0 h 303571"/>
                <a:gd name="TX2" fmla="*/ 0 w 139027"/>
                <a:gd name="TY2" fmla="*/ 189589 h 303571"/>
                <a:gd name="TX3" fmla="*/ 67876 w 139027"/>
                <a:gd name="TY3" fmla="*/ 189731 h 303571"/>
                <a:gd name="TX4" fmla="*/ 67876 w 139027"/>
                <a:gd name="TY4" fmla="*/ 303569 h 303571"/>
                <a:gd name="TX5" fmla="*/ 139025 w 139027"/>
                <a:gd name="TY5" fmla="*/ 142298 h 303571"/>
                <a:gd name="TX6" fmla="*/ 77363 w 139027"/>
                <a:gd name="TY6" fmla="*/ 142298 h 3035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39027" h="303571">
                  <a:moveTo>
                    <a:pt x="77363" y="142298"/>
                  </a:moveTo>
                  <a:lnTo>
                    <a:pt x="77363" y="0"/>
                  </a:lnTo>
                  <a:lnTo>
                    <a:pt x="0" y="189589"/>
                  </a:lnTo>
                  <a:lnTo>
                    <a:pt x="67876" y="189731"/>
                  </a:lnTo>
                  <a:lnTo>
                    <a:pt x="67876" y="303569"/>
                  </a:lnTo>
                  <a:lnTo>
                    <a:pt x="139025" y="142298"/>
                  </a:lnTo>
                  <a:lnTo>
                    <a:pt x="77363" y="142298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48" name="Rect 0">
            <a:extLst>
              <a:ext uri="{FF2B5EF4-FFF2-40B4-BE49-F238E27FC236}">
                <a16:creationId xmlns:a16="http://schemas.microsoft.com/office/drawing/2014/main" id="{E5020C14-DDBE-9025-8AD9-90523B6547A6}"/>
              </a:ext>
            </a:extLst>
          </p:cNvPr>
          <p:cNvSpPr>
            <a:spLocks/>
          </p:cNvSpPr>
          <p:nvPr/>
        </p:nvSpPr>
        <p:spPr>
          <a:xfrm>
            <a:off x="4505325" y="2351405"/>
            <a:ext cx="3182620" cy="560705"/>
          </a:xfrm>
          <a:prstGeom prst="triangle">
            <a:avLst/>
          </a:prstGeom>
          <a:gradFill rotWithShape="1">
            <a:gsLst>
              <a:gs pos="0">
                <a:schemeClr val="accent1">
                  <a:lumMod val="50000"/>
                  <a:alpha val="65000"/>
                </a:schemeClr>
              </a:gs>
              <a:gs pos="100000">
                <a:schemeClr val="accent1">
                  <a:lumMod val="65000"/>
                  <a:lumOff val="35000"/>
                  <a:alpha val="37000"/>
                </a:schemeClr>
              </a:gs>
            </a:gsLst>
            <a:lin ang="540000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7" name="Rect 0">
            <a:extLst>
              <a:ext uri="{FF2B5EF4-FFF2-40B4-BE49-F238E27FC236}">
                <a16:creationId xmlns:a16="http://schemas.microsoft.com/office/drawing/2014/main" id="{AAF09364-0210-C705-E08D-B8EFB81357C9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59105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37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8" name="Rect 0">
            <a:extLst>
              <a:ext uri="{FF2B5EF4-FFF2-40B4-BE49-F238E27FC236}">
                <a16:creationId xmlns:a16="http://schemas.microsoft.com/office/drawing/2014/main" id="{B6E89452-4DAF-0DF0-4A21-101AA698B90A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48310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254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5" name="Rect 0">
            <a:extLst>
              <a:ext uri="{FF2B5EF4-FFF2-40B4-BE49-F238E27FC236}">
                <a16:creationId xmlns:a16="http://schemas.microsoft.com/office/drawing/2014/main" id="{84C5C31D-5A6E-0E2A-5688-0324174A51A3}"/>
              </a:ext>
            </a:extLst>
          </p:cNvPr>
          <p:cNvSpPr txBox="1">
            <a:spLocks/>
          </p:cNvSpPr>
          <p:nvPr/>
        </p:nvSpPr>
        <p:spPr>
          <a:xfrm>
            <a:off x="4926610" y="1843405"/>
            <a:ext cx="2339423" cy="276999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8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전기차 충전소 혼잡도 예측</a:t>
            </a:r>
            <a:endParaRPr lang="ko-KR" altLang="en-US" sz="18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38" name="Rect 0">
            <a:extLst>
              <a:ext uri="{FF2B5EF4-FFF2-40B4-BE49-F238E27FC236}">
                <a16:creationId xmlns:a16="http://schemas.microsoft.com/office/drawing/2014/main" id="{FE8EBE9E-45FB-CBCA-C00C-32436FCDE97E}"/>
              </a:ext>
            </a:extLst>
          </p:cNvPr>
          <p:cNvSpPr txBox="1">
            <a:spLocks/>
          </p:cNvSpPr>
          <p:nvPr/>
        </p:nvSpPr>
        <p:spPr>
          <a:xfrm>
            <a:off x="3148632" y="4009965"/>
            <a:ext cx="989359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b="1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데이터 수집</a:t>
            </a:r>
            <a:endParaRPr lang="ko-KR" altLang="en-US" sz="16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40" name="Rect 0">
            <a:extLst>
              <a:ext uri="{FF2B5EF4-FFF2-40B4-BE49-F238E27FC236}">
                <a16:creationId xmlns:a16="http://schemas.microsoft.com/office/drawing/2014/main" id="{CF3A6013-5C5D-0A87-4027-3E5DFE2DDC65}"/>
              </a:ext>
            </a:extLst>
          </p:cNvPr>
          <p:cNvSpPr txBox="1">
            <a:spLocks/>
          </p:cNvSpPr>
          <p:nvPr/>
        </p:nvSpPr>
        <p:spPr>
          <a:xfrm>
            <a:off x="8082604" y="4009965"/>
            <a:ext cx="1022720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solidFill>
                  <a:schemeClr val="bg1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시스템 구현</a:t>
            </a:r>
            <a:endParaRPr lang="ko-KR" altLang="en-US" sz="1600" dirty="0">
              <a:solidFill>
                <a:schemeClr val="bg1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242D569E-44A3-5440-597D-5F81BDF7C9D4}"/>
              </a:ext>
            </a:extLst>
          </p:cNvPr>
          <p:cNvSpPr txBox="1">
            <a:spLocks/>
          </p:cNvSpPr>
          <p:nvPr/>
        </p:nvSpPr>
        <p:spPr>
          <a:xfrm>
            <a:off x="5008662" y="940593"/>
            <a:ext cx="2014655" cy="492443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32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32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1A1B9EA5-0CC8-0E8A-17A7-6CEC18669023}"/>
              </a:ext>
            </a:extLst>
          </p:cNvPr>
          <p:cNvSpPr txBox="1">
            <a:spLocks/>
          </p:cNvSpPr>
          <p:nvPr/>
        </p:nvSpPr>
        <p:spPr>
          <a:xfrm>
            <a:off x="5342669" y="4009311"/>
            <a:ext cx="1511934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탐색적 데이터 분석</a:t>
            </a:r>
            <a:endParaRPr lang="ko-KR" altLang="en-US" sz="16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57D3E47C-226B-079B-31A8-189B2B53C45B}"/>
              </a:ext>
            </a:extLst>
          </p:cNvPr>
          <p:cNvSpPr txBox="1">
            <a:spLocks/>
          </p:cNvSpPr>
          <p:nvPr/>
        </p:nvSpPr>
        <p:spPr>
          <a:xfrm flipH="1">
            <a:off x="7654448" y="4553022"/>
            <a:ext cx="1774508" cy="565924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실시간 사용량 및 </a:t>
            </a:r>
            <a:endParaRPr lang="en-US" altLang="ko-KR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사용 현황 시각화 </a:t>
            </a:r>
          </a:p>
        </p:txBody>
      </p:sp>
    </p:spTree>
    <p:extLst>
      <p:ext uri="{BB962C8B-B14F-4D97-AF65-F5344CB8AC3E}">
        <p14:creationId xmlns:p14="http://schemas.microsoft.com/office/powerpoint/2010/main" val="188928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491D8-E3A1-D55D-1CD3-7B47EC60E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>
            <a:extLst>
              <a:ext uri="{FF2B5EF4-FFF2-40B4-BE49-F238E27FC236}">
                <a16:creationId xmlns:a16="http://schemas.microsoft.com/office/drawing/2014/main" id="{71C7211E-F8C1-314E-72CD-0B086E04A591}"/>
              </a:ext>
            </a:extLst>
          </p:cNvPr>
          <p:cNvGrpSpPr>
            <a:grpSpLocks/>
          </p:cNvGrpSpPr>
          <p:nvPr/>
        </p:nvGrpSpPr>
        <p:grpSpPr>
          <a:xfrm>
            <a:off x="6573702" y="1764070"/>
            <a:ext cx="4165510" cy="4744720"/>
            <a:chOff x="6161405" y="2486660"/>
            <a:chExt cx="4802505" cy="3583305"/>
          </a:xfrm>
        </p:grpSpPr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08AAA49C-26DA-5800-69A6-32E091C90CB9}"/>
                </a:ext>
              </a:extLst>
            </p:cNvPr>
            <p:cNvSpPr>
              <a:spLocks/>
            </p:cNvSpPr>
            <p:nvPr/>
          </p:nvSpPr>
          <p:spPr>
            <a:xfrm>
              <a:off x="6161405" y="2505075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53AD8227-91C2-4DB9-32F5-26CEB41D4CCB}"/>
                </a:ext>
              </a:extLst>
            </p:cNvPr>
            <p:cNvSpPr>
              <a:spLocks/>
            </p:cNvSpPr>
            <p:nvPr/>
          </p:nvSpPr>
          <p:spPr>
            <a:xfrm>
              <a:off x="6161405" y="2486660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</p:grpSp>
      <p:grpSp>
        <p:nvGrpSpPr>
          <p:cNvPr id="16" name="Group 5">
            <a:extLst>
              <a:ext uri="{FF2B5EF4-FFF2-40B4-BE49-F238E27FC236}">
                <a16:creationId xmlns:a16="http://schemas.microsoft.com/office/drawing/2014/main" id="{F00E8CC5-48F6-3CFD-9A89-D311227D1F19}"/>
              </a:ext>
            </a:extLst>
          </p:cNvPr>
          <p:cNvGrpSpPr>
            <a:grpSpLocks/>
          </p:cNvGrpSpPr>
          <p:nvPr/>
        </p:nvGrpSpPr>
        <p:grpSpPr>
          <a:xfrm>
            <a:off x="1452790" y="1739686"/>
            <a:ext cx="4165510" cy="4744720"/>
            <a:chOff x="6161405" y="2486660"/>
            <a:chExt cx="4802505" cy="3583305"/>
          </a:xfrm>
        </p:grpSpPr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566ABA4E-E02C-A8BF-18BB-F1FA5D29012B}"/>
                </a:ext>
              </a:extLst>
            </p:cNvPr>
            <p:cNvSpPr>
              <a:spLocks/>
            </p:cNvSpPr>
            <p:nvPr/>
          </p:nvSpPr>
          <p:spPr>
            <a:xfrm>
              <a:off x="6161405" y="2505075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59442DD2-20EF-DB59-2C50-4FFDEAF814E7}"/>
                </a:ext>
              </a:extLst>
            </p:cNvPr>
            <p:cNvSpPr>
              <a:spLocks/>
            </p:cNvSpPr>
            <p:nvPr/>
          </p:nvSpPr>
          <p:spPr>
            <a:xfrm>
              <a:off x="6161405" y="2486660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</p:grpSp>
      <p:sp>
        <p:nvSpPr>
          <p:cNvPr id="6" name="Rect 0">
            <a:extLst>
              <a:ext uri="{FF2B5EF4-FFF2-40B4-BE49-F238E27FC236}">
                <a16:creationId xmlns:a16="http://schemas.microsoft.com/office/drawing/2014/main" id="{DA0BB8FB-4401-D7B4-5EDE-469F9574C898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75" name="Rect 0">
            <a:extLst>
              <a:ext uri="{FF2B5EF4-FFF2-40B4-BE49-F238E27FC236}">
                <a16:creationId xmlns:a16="http://schemas.microsoft.com/office/drawing/2014/main" id="{2CCA66C3-86CA-7340-E987-9D4BFC04FFB7}"/>
              </a:ext>
            </a:extLst>
          </p:cNvPr>
          <p:cNvSpPr txBox="1">
            <a:spLocks/>
          </p:cNvSpPr>
          <p:nvPr/>
        </p:nvSpPr>
        <p:spPr>
          <a:xfrm>
            <a:off x="1127125" y="1007110"/>
            <a:ext cx="3655488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전기차 충전소 혼잡도 예측</a:t>
            </a:r>
            <a:endParaRPr lang="en-US" altLang="ko-KR" sz="2800" spc="-3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22" name="Rect 0">
            <a:extLst>
              <a:ext uri="{FF2B5EF4-FFF2-40B4-BE49-F238E27FC236}">
                <a16:creationId xmlns:a16="http://schemas.microsoft.com/office/drawing/2014/main" id="{B621362C-09F5-CF6E-C37C-D36EF3437D6D}"/>
              </a:ext>
            </a:extLst>
          </p:cNvPr>
          <p:cNvSpPr txBox="1">
            <a:spLocks/>
          </p:cNvSpPr>
          <p:nvPr/>
        </p:nvSpPr>
        <p:spPr>
          <a:xfrm>
            <a:off x="2329161" y="5373157"/>
            <a:ext cx="2476961" cy="82772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buFontTx/>
              <a:buNone/>
            </a:pPr>
            <a:r>
              <a:rPr lang="ko-KR" altLang="en-US" sz="2200" spc="-4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지난 한달 간 평균</a:t>
            </a:r>
            <a:r>
              <a:rPr lang="en-US" altLang="ko-KR" sz="2200" spc="-4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</a:t>
            </a:r>
            <a:r>
              <a:rPr lang="ko-KR" altLang="en-US" sz="2200" spc="-4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요일</a:t>
            </a:r>
            <a:r>
              <a:rPr lang="en-US" altLang="ko-KR" sz="2200" spc="-4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</a:t>
            </a:r>
          </a:p>
          <a:p>
            <a:pPr marL="0" indent="0" algn="ctr" defTabSz="914400" rtl="0" eaLnBrk="1" latinLnBrk="1" hangingPunct="1">
              <a:lnSpc>
                <a:spcPct val="130000"/>
              </a:lnSpc>
              <a:buFontTx/>
              <a:buNone/>
            </a:pPr>
            <a:r>
              <a:rPr lang="ko-KR" altLang="en-US" sz="2200" spc="-4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및 시간 별 사용량 제공</a:t>
            </a:r>
            <a:endParaRPr lang="ko-KR" altLang="en-US" sz="2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921498-32A8-524B-71F0-D6E03BD22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47" y="2181334"/>
            <a:ext cx="2738387" cy="2860587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454FF-43A2-D9C9-C87C-1B04EEC1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41" y="1948064"/>
            <a:ext cx="2160231" cy="3222854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5" name="Rect 0">
            <a:extLst>
              <a:ext uri="{FF2B5EF4-FFF2-40B4-BE49-F238E27FC236}">
                <a16:creationId xmlns:a16="http://schemas.microsoft.com/office/drawing/2014/main" id="{F9C97963-61BB-1DB0-5E1D-64DA81F27AB7}"/>
              </a:ext>
            </a:extLst>
          </p:cNvPr>
          <p:cNvSpPr txBox="1">
            <a:spLocks/>
          </p:cNvSpPr>
          <p:nvPr/>
        </p:nvSpPr>
        <p:spPr>
          <a:xfrm>
            <a:off x="7174640" y="5373158"/>
            <a:ext cx="2963632" cy="82772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buFontTx/>
              <a:buNone/>
            </a:pPr>
            <a:r>
              <a:rPr lang="ko-KR" altLang="en-US" sz="2200" spc="-4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충전소 별 실시간 충전 현황 </a:t>
            </a:r>
            <a:endParaRPr lang="en-US" altLang="ko-KR" sz="2200" spc="-4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  <a:p>
            <a:pPr marL="0" indent="0" algn="ctr" defTabSz="914400" rtl="0" eaLnBrk="1" latinLnBrk="1" hangingPunct="1">
              <a:lnSpc>
                <a:spcPct val="130000"/>
              </a:lnSpc>
              <a:buFontTx/>
              <a:buNone/>
            </a:pPr>
            <a:r>
              <a:rPr lang="ko-KR" altLang="en-US" sz="2200" spc="-4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제공</a:t>
            </a:r>
            <a:r>
              <a:rPr lang="en-US" altLang="ko-KR" sz="2200" spc="-4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</a:t>
            </a:r>
            <a:r>
              <a:rPr lang="ko-KR" altLang="en-US" sz="2200" spc="-4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및 경로 안내</a:t>
            </a:r>
            <a:endParaRPr lang="en-US" altLang="ko-KR" sz="2200" spc="-4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2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231"/>
          <p:cNvGrpSpPr>
            <a:grpSpLocks/>
          </p:cNvGrpSpPr>
          <p:nvPr/>
        </p:nvGrpSpPr>
        <p:grpSpPr>
          <a:xfrm>
            <a:off x="2429510" y="2211070"/>
            <a:ext cx="3158490" cy="3158490"/>
            <a:chOff x="2429510" y="2211070"/>
            <a:chExt cx="3158490" cy="3158490"/>
          </a:xfrm>
        </p:grpSpPr>
        <p:grpSp>
          <p:nvGrpSpPr>
            <p:cNvPr id="67" name="그룹 224"/>
            <p:cNvGrpSpPr>
              <a:grpSpLocks/>
            </p:cNvGrpSpPr>
            <p:nvPr/>
          </p:nvGrpSpPr>
          <p:grpSpPr>
            <a:xfrm>
              <a:off x="2429510" y="2211070"/>
              <a:ext cx="3158490" cy="3158490"/>
              <a:chOff x="2429510" y="2211070"/>
              <a:chExt cx="3158490" cy="3158490"/>
            </a:xfrm>
          </p:grpSpPr>
          <p:sp>
            <p:nvSpPr>
              <p:cNvPr id="68" name="도형 222"/>
              <p:cNvSpPr>
                <a:spLocks/>
              </p:cNvSpPr>
              <p:nvPr/>
            </p:nvSpPr>
            <p:spPr>
              <a:xfrm>
                <a:off x="2429510" y="2211070"/>
                <a:ext cx="3159125" cy="3159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prstDash/>
              </a:ln>
              <a:effectLst>
                <a:outerShdw blurRad="152400" dist="38100" dir="13500000" algn="br" rotWithShape="0">
                  <a:schemeClr val="bg1">
                    <a:alpha val="76862"/>
                  </a:schemeClr>
                </a:outerShdw>
              </a:effectLst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9" name="도형 223"/>
              <p:cNvSpPr>
                <a:spLocks/>
              </p:cNvSpPr>
              <p:nvPr/>
            </p:nvSpPr>
            <p:spPr>
              <a:xfrm>
                <a:off x="2429510" y="2211070"/>
                <a:ext cx="3159125" cy="3159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prstDash/>
              </a:ln>
              <a:effectLst>
                <a:outerShdw blurRad="139700" dist="38100" dir="2700000" algn="tl" rotWithShape="0">
                  <a:schemeClr val="tx1">
                    <a:alpha val="10980"/>
                  </a:schemeClr>
                </a:outerShdw>
              </a:effectLst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0" name="도형 225"/>
            <p:cNvSpPr>
              <a:spLocks/>
            </p:cNvSpPr>
            <p:nvPr/>
          </p:nvSpPr>
          <p:spPr>
            <a:xfrm>
              <a:off x="2627630" y="2408555"/>
              <a:ext cx="2764155" cy="2764155"/>
            </a:xfrm>
            <a:prstGeom prst="ellipse">
              <a:avLst/>
            </a:prstGeom>
            <a:solidFill>
              <a:schemeClr val="accent1">
                <a:lumMod val="75000"/>
                <a:lumOff val="0"/>
              </a:schemeClr>
            </a:solidFill>
            <a:ln>
              <a:noFill/>
              <a:prstDash/>
            </a:ln>
            <a:effectLst>
              <a:innerShdw blurRad="63500" dist="50800" dir="13500000">
                <a:srgbClr val="000000">
                  <a:alpha val="12000"/>
                </a:srgbClr>
              </a:inn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6" name="텍스트 상자 139"/>
          <p:cNvSpPr txBox="1">
            <a:spLocks/>
          </p:cNvSpPr>
          <p:nvPr/>
        </p:nvSpPr>
        <p:spPr>
          <a:xfrm>
            <a:off x="3289935" y="4227830"/>
            <a:ext cx="1444625" cy="49339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ko-KR" sz="16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</a:rPr>
              <a:t>전기차 충전소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altLang="ko-KR" sz="16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</a:rPr>
              <a:t>혼잡도 예측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88" name="텍스트 상자 143"/>
          <p:cNvSpPr txBox="1">
            <a:spLocks/>
          </p:cNvSpPr>
          <p:nvPr/>
        </p:nvSpPr>
        <p:spPr>
          <a:xfrm>
            <a:off x="5217160" y="737870"/>
            <a:ext cx="1764665" cy="4318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AI </a:t>
            </a: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모델 선정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E43FEAB-2C50-73A5-265B-E6AA3FBF12BA}"/>
              </a:ext>
            </a:extLst>
          </p:cNvPr>
          <p:cNvGrpSpPr>
            <a:grpSpLocks/>
          </p:cNvGrpSpPr>
          <p:nvPr/>
        </p:nvGrpSpPr>
        <p:grpSpPr>
          <a:xfrm>
            <a:off x="6687820" y="2209165"/>
            <a:ext cx="3157855" cy="3157855"/>
            <a:chOff x="6687820" y="2209165"/>
            <a:chExt cx="3157855" cy="3157855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43BA8D0E-5D2A-5207-3361-91DF2E6230AD}"/>
                </a:ext>
              </a:extLst>
            </p:cNvPr>
            <p:cNvSpPr>
              <a:spLocks/>
            </p:cNvSpPr>
            <p:nvPr/>
          </p:nvSpPr>
          <p:spPr>
            <a:xfrm>
              <a:off x="6687820" y="2209165"/>
              <a:ext cx="3158490" cy="315849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Rect 0">
              <a:extLst>
                <a:ext uri="{FF2B5EF4-FFF2-40B4-BE49-F238E27FC236}">
                  <a16:creationId xmlns:a16="http://schemas.microsoft.com/office/drawing/2014/main" id="{58AA6AC8-96DD-2EE3-115C-F1BE944E2AAB}"/>
                </a:ext>
              </a:extLst>
            </p:cNvPr>
            <p:cNvSpPr>
              <a:spLocks/>
            </p:cNvSpPr>
            <p:nvPr/>
          </p:nvSpPr>
          <p:spPr>
            <a:xfrm>
              <a:off x="6687820" y="2209165"/>
              <a:ext cx="3158490" cy="315849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2" name="Rect 0">
            <a:extLst>
              <a:ext uri="{FF2B5EF4-FFF2-40B4-BE49-F238E27FC236}">
                <a16:creationId xmlns:a16="http://schemas.microsoft.com/office/drawing/2014/main" id="{005ECE74-5C14-9CF0-AB6E-3448EEBDEEC8}"/>
              </a:ext>
            </a:extLst>
          </p:cNvPr>
          <p:cNvSpPr>
            <a:spLocks/>
          </p:cNvSpPr>
          <p:nvPr/>
        </p:nvSpPr>
        <p:spPr>
          <a:xfrm>
            <a:off x="6885940" y="2406650"/>
            <a:ext cx="2764155" cy="2764155"/>
          </a:xfrm>
          <a:prstGeom prst="ellipse">
            <a:avLst/>
          </a:prstGeom>
          <a:solidFill>
            <a:schemeClr val="bg1"/>
          </a:solidFill>
          <a:ln>
            <a:noFill/>
            <a:prstDash/>
          </a:ln>
          <a:effectLst>
            <a:innerShdw blurRad="63500" dist="50800" dir="13500000">
              <a:srgbClr val="000000">
                <a:alpha val="12000"/>
              </a:srgbClr>
            </a:innerShdw>
          </a:effectLst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3EB9E5C4-729E-523A-FA20-428897C7F633}"/>
              </a:ext>
            </a:extLst>
          </p:cNvPr>
          <p:cNvGrpSpPr>
            <a:grpSpLocks/>
          </p:cNvGrpSpPr>
          <p:nvPr/>
        </p:nvGrpSpPr>
        <p:grpSpPr>
          <a:xfrm>
            <a:off x="7766685" y="3051175"/>
            <a:ext cx="1000760" cy="1000760"/>
            <a:chOff x="7766685" y="3051175"/>
            <a:chExt cx="1000760" cy="100076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FEEB4521-973B-DD3C-9028-18E4C85D9BAB}"/>
                </a:ext>
              </a:extLst>
            </p:cNvPr>
            <p:cNvSpPr>
              <a:spLocks/>
            </p:cNvSpPr>
            <p:nvPr/>
          </p:nvSpPr>
          <p:spPr>
            <a:xfrm>
              <a:off x="8119745" y="3051175"/>
              <a:ext cx="647700" cy="646430"/>
            </a:xfrm>
            <a:custGeom>
              <a:avLst/>
              <a:gdLst>
                <a:gd name="TX0" fmla="*/ 401003 w 486728"/>
                <a:gd name="TY0" fmla="*/ 85725 h 485776"/>
                <a:gd name="TX1" fmla="*/ 391478 w 486728"/>
                <a:gd name="TY1" fmla="*/ 0 h 485776"/>
                <a:gd name="TX2" fmla="*/ 286703 w 486728"/>
                <a:gd name="TY2" fmla="*/ 104775 h 485776"/>
                <a:gd name="TX3" fmla="*/ 292417 w 486728"/>
                <a:gd name="TY3" fmla="*/ 154305 h 485776"/>
                <a:gd name="TX4" fmla="*/ 140017 w 486728"/>
                <a:gd name="TY4" fmla="*/ 306705 h 485776"/>
                <a:gd name="TX5" fmla="*/ 95250 w 486728"/>
                <a:gd name="TY5" fmla="*/ 295275 h 485776"/>
                <a:gd name="TX6" fmla="*/ 0 w 486728"/>
                <a:gd name="TY6" fmla="*/ 390525 h 485776"/>
                <a:gd name="TX7" fmla="*/ 95250 w 486728"/>
                <a:gd name="TY7" fmla="*/ 485775 h 485776"/>
                <a:gd name="TX8" fmla="*/ 190500 w 486728"/>
                <a:gd name="TY8" fmla="*/ 390525 h 485776"/>
                <a:gd name="TX9" fmla="*/ 180022 w 486728"/>
                <a:gd name="TY9" fmla="*/ 346710 h 485776"/>
                <a:gd name="TX10" fmla="*/ 332423 w 486728"/>
                <a:gd name="TY10" fmla="*/ 194310 h 485776"/>
                <a:gd name="TX11" fmla="*/ 381953 w 486728"/>
                <a:gd name="TY11" fmla="*/ 200025 h 485776"/>
                <a:gd name="TX12" fmla="*/ 486728 w 486728"/>
                <a:gd name="TY12" fmla="*/ 95250 h 485776"/>
                <a:gd name="TX13" fmla="*/ 401003 w 486728"/>
                <a:gd name="TY13" fmla="*/ 85725 h 48577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86728" h="485776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57373FEA-94F7-5A1E-8741-6BDF50FC18FE}"/>
                </a:ext>
              </a:extLst>
            </p:cNvPr>
            <p:cNvSpPr>
              <a:spLocks/>
            </p:cNvSpPr>
            <p:nvPr/>
          </p:nvSpPr>
          <p:spPr>
            <a:xfrm>
              <a:off x="7766685" y="3089275"/>
              <a:ext cx="962660" cy="962660"/>
            </a:xfrm>
            <a:custGeom>
              <a:avLst/>
              <a:gdLst>
                <a:gd name="TX0" fmla="*/ 674370 w 723901"/>
                <a:gd name="TY0" fmla="*/ 198120 h 723901"/>
                <a:gd name="TX1" fmla="*/ 661988 w 723901"/>
                <a:gd name="TY1" fmla="*/ 211455 h 723901"/>
                <a:gd name="TX2" fmla="*/ 643890 w 723901"/>
                <a:gd name="TY2" fmla="*/ 209550 h 723901"/>
                <a:gd name="TX3" fmla="*/ 623888 w 723901"/>
                <a:gd name="TY3" fmla="*/ 206693 h 723901"/>
                <a:gd name="TX4" fmla="*/ 666750 w 723901"/>
                <a:gd name="TY4" fmla="*/ 361950 h 723901"/>
                <a:gd name="TX5" fmla="*/ 361950 w 723901"/>
                <a:gd name="TY5" fmla="*/ 666750 h 723901"/>
                <a:gd name="TX6" fmla="*/ 57150 w 723901"/>
                <a:gd name="TY6" fmla="*/ 361950 h 723901"/>
                <a:gd name="TX7" fmla="*/ 361950 w 723901"/>
                <a:gd name="TY7" fmla="*/ 57150 h 723901"/>
                <a:gd name="TX8" fmla="*/ 517208 w 723901"/>
                <a:gd name="TY8" fmla="*/ 100013 h 723901"/>
                <a:gd name="TX9" fmla="*/ 515303 w 723901"/>
                <a:gd name="TY9" fmla="*/ 80963 h 723901"/>
                <a:gd name="TX10" fmla="*/ 512445 w 723901"/>
                <a:gd name="TY10" fmla="*/ 61913 h 723901"/>
                <a:gd name="TX11" fmla="*/ 525780 w 723901"/>
                <a:gd name="TY11" fmla="*/ 48578 h 723901"/>
                <a:gd name="TX12" fmla="*/ 532448 w 723901"/>
                <a:gd name="TY12" fmla="*/ 41910 h 723901"/>
                <a:gd name="TX13" fmla="*/ 361950 w 723901"/>
                <a:gd name="TY13" fmla="*/ 0 h 723901"/>
                <a:gd name="TX14" fmla="*/ 0 w 723901"/>
                <a:gd name="TY14" fmla="*/ 361950 h 723901"/>
                <a:gd name="TX15" fmla="*/ 361950 w 723901"/>
                <a:gd name="TY15" fmla="*/ 723900 h 723901"/>
                <a:gd name="TX16" fmla="*/ 723900 w 723901"/>
                <a:gd name="TY16" fmla="*/ 361950 h 723901"/>
                <a:gd name="TX17" fmla="*/ 681038 w 723901"/>
                <a:gd name="TY17" fmla="*/ 192405 h 723901"/>
                <a:gd name="TX18" fmla="*/ 674370 w 723901"/>
                <a:gd name="TY18" fmla="*/ 198120 h 723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723901" h="723901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6" name="Rect 0">
              <a:extLst>
                <a:ext uri="{FF2B5EF4-FFF2-40B4-BE49-F238E27FC236}">
                  <a16:creationId xmlns:a16="http://schemas.microsoft.com/office/drawing/2014/main" id="{E53164F1-A56F-906E-FB87-BB84E636F217}"/>
                </a:ext>
              </a:extLst>
            </p:cNvPr>
            <p:cNvSpPr>
              <a:spLocks/>
            </p:cNvSpPr>
            <p:nvPr/>
          </p:nvSpPr>
          <p:spPr>
            <a:xfrm>
              <a:off x="7943850" y="3266440"/>
              <a:ext cx="608330" cy="608330"/>
            </a:xfrm>
            <a:custGeom>
              <a:avLst/>
              <a:gdLst>
                <a:gd name="TX0" fmla="*/ 387668 w 457201"/>
                <a:gd name="TY0" fmla="*/ 163830 h 457201"/>
                <a:gd name="TX1" fmla="*/ 400050 w 457201"/>
                <a:gd name="TY1" fmla="*/ 228600 h 457201"/>
                <a:gd name="TX2" fmla="*/ 228600 w 457201"/>
                <a:gd name="TY2" fmla="*/ 400050 h 457201"/>
                <a:gd name="TX3" fmla="*/ 57150 w 457201"/>
                <a:gd name="TY3" fmla="*/ 228600 h 457201"/>
                <a:gd name="TX4" fmla="*/ 228600 w 457201"/>
                <a:gd name="TY4" fmla="*/ 57150 h 457201"/>
                <a:gd name="TX5" fmla="*/ 293370 w 457201"/>
                <a:gd name="TY5" fmla="*/ 69532 h 457201"/>
                <a:gd name="TX6" fmla="*/ 336233 w 457201"/>
                <a:gd name="TY6" fmla="*/ 26670 h 457201"/>
                <a:gd name="TX7" fmla="*/ 228600 w 457201"/>
                <a:gd name="TY7" fmla="*/ 0 h 457201"/>
                <a:gd name="TX8" fmla="*/ 0 w 457201"/>
                <a:gd name="TY8" fmla="*/ 228600 h 457201"/>
                <a:gd name="TX9" fmla="*/ 228600 w 457201"/>
                <a:gd name="TY9" fmla="*/ 457200 h 457201"/>
                <a:gd name="TX10" fmla="*/ 457200 w 457201"/>
                <a:gd name="TY10" fmla="*/ 228600 h 457201"/>
                <a:gd name="TX11" fmla="*/ 430530 w 457201"/>
                <a:gd name="TY11" fmla="*/ 120968 h 457201"/>
                <a:gd name="TX12" fmla="*/ 387668 w 457201"/>
                <a:gd name="TY12" fmla="*/ 163830 h 4572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457201" h="457201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37" name="Rect 0">
            <a:extLst>
              <a:ext uri="{FF2B5EF4-FFF2-40B4-BE49-F238E27FC236}">
                <a16:creationId xmlns:a16="http://schemas.microsoft.com/office/drawing/2014/main" id="{61F7F1F9-8EC7-5F10-B3F8-5F90812B0241}"/>
              </a:ext>
            </a:extLst>
          </p:cNvPr>
          <p:cNvSpPr txBox="1">
            <a:spLocks/>
          </p:cNvSpPr>
          <p:nvPr/>
        </p:nvSpPr>
        <p:spPr>
          <a:xfrm>
            <a:off x="7545070" y="4227830"/>
            <a:ext cx="1443990" cy="49339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4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페이퍼로지 8 ExtraBold" charset="0"/>
                <a:ea typeface="페이퍼로지 8 ExtraBold" charset="0"/>
              </a:rPr>
              <a:t>내연기관차 </a:t>
            </a:r>
            <a:r>
              <a:rPr lang="ko-KR" sz="1600" spc="-4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페이퍼로지 8 ExtraBold" charset="0"/>
                <a:ea typeface="페이퍼로지 8 ExtraBold" charset="0"/>
              </a:rPr>
              <a:t>주유비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4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페이퍼로지 8 ExtraBold" charset="0"/>
                <a:ea typeface="페이퍼로지 8 ExtraBold" charset="0"/>
              </a:rPr>
              <a:t>가격 분석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8" name="그룹 218">
            <a:extLst>
              <a:ext uri="{FF2B5EF4-FFF2-40B4-BE49-F238E27FC236}">
                <a16:creationId xmlns:a16="http://schemas.microsoft.com/office/drawing/2014/main" id="{2CE43E96-F75F-5E1B-7DAE-6206345847C4}"/>
              </a:ext>
            </a:extLst>
          </p:cNvPr>
          <p:cNvGrpSpPr>
            <a:grpSpLocks/>
          </p:cNvGrpSpPr>
          <p:nvPr/>
        </p:nvGrpSpPr>
        <p:grpSpPr>
          <a:xfrm>
            <a:off x="3687798" y="3155315"/>
            <a:ext cx="626745" cy="850265"/>
            <a:chOff x="3613150" y="3155315"/>
            <a:chExt cx="626745" cy="850265"/>
          </a:xfrm>
          <a:solidFill>
            <a:schemeClr val="bg1"/>
          </a:solidFill>
        </p:grpSpPr>
        <p:sp>
          <p:nvSpPr>
            <p:cNvPr id="39" name="도형 214">
              <a:extLst>
                <a:ext uri="{FF2B5EF4-FFF2-40B4-BE49-F238E27FC236}">
                  <a16:creationId xmlns:a16="http://schemas.microsoft.com/office/drawing/2014/main" id="{135D987D-1D62-30D9-1EF7-1739D64904E7}"/>
                </a:ext>
              </a:extLst>
            </p:cNvPr>
            <p:cNvSpPr>
              <a:spLocks/>
            </p:cNvSpPr>
            <p:nvPr/>
          </p:nvSpPr>
          <p:spPr>
            <a:xfrm>
              <a:off x="3613150" y="3155315"/>
              <a:ext cx="626745" cy="179705"/>
            </a:xfrm>
            <a:custGeom>
              <a:avLst/>
              <a:gdLst>
                <a:gd name="TX0" fmla="*/ 533400 w 533402"/>
                <a:gd name="TY0" fmla="*/ 76200 h 152402"/>
                <a:gd name="TX1" fmla="*/ 266700 w 533402"/>
                <a:gd name="TY1" fmla="*/ 152400 h 152402"/>
                <a:gd name="TX2" fmla="*/ 0 w 533402"/>
                <a:gd name="TY2" fmla="*/ 76200 h 152402"/>
                <a:gd name="TX3" fmla="*/ 266700 w 533402"/>
                <a:gd name="TY3" fmla="*/ 0 h 152402"/>
                <a:gd name="TX4" fmla="*/ 533400 w 533402"/>
                <a:gd name="TY4" fmla="*/ 76200 h 1524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33402" h="152402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215">
              <a:extLst>
                <a:ext uri="{FF2B5EF4-FFF2-40B4-BE49-F238E27FC236}">
                  <a16:creationId xmlns:a16="http://schemas.microsoft.com/office/drawing/2014/main" id="{2CB3229F-8FDD-8A79-28AF-A0923ECD4153}"/>
                </a:ext>
              </a:extLst>
            </p:cNvPr>
            <p:cNvSpPr>
              <a:spLocks/>
            </p:cNvSpPr>
            <p:nvPr/>
          </p:nvSpPr>
          <p:spPr>
            <a:xfrm>
              <a:off x="3613150" y="3289935"/>
              <a:ext cx="626745" cy="269240"/>
            </a:xfrm>
            <a:custGeom>
              <a:avLst/>
              <a:gdLst>
                <a:gd name="TX0" fmla="*/ 457200 w 533402"/>
                <a:gd name="TY0" fmla="*/ 152400 h 228602"/>
                <a:gd name="TX1" fmla="*/ 438150 w 533402"/>
                <a:gd name="TY1" fmla="*/ 133350 h 228602"/>
                <a:gd name="TX2" fmla="*/ 457200 w 533402"/>
                <a:gd name="TY2" fmla="*/ 114300 h 228602"/>
                <a:gd name="TX3" fmla="*/ 476250 w 533402"/>
                <a:gd name="TY3" fmla="*/ 133350 h 228602"/>
                <a:gd name="TX4" fmla="*/ 457200 w 533402"/>
                <a:gd name="TY4" fmla="*/ 152400 h 228602"/>
                <a:gd name="TX6" fmla="*/ 266700 w 533402"/>
                <a:gd name="TY6" fmla="*/ 76200 h 228602"/>
                <a:gd name="TX7" fmla="*/ 0 w 533402"/>
                <a:gd name="TY7" fmla="*/ 0 h 228602"/>
                <a:gd name="TX8" fmla="*/ 0 w 533402"/>
                <a:gd name="TY8" fmla="*/ 152400 h 228602"/>
                <a:gd name="TX9" fmla="*/ 266700 w 533402"/>
                <a:gd name="TY9" fmla="*/ 228600 h 228602"/>
                <a:gd name="TX10" fmla="*/ 533400 w 533402"/>
                <a:gd name="TY10" fmla="*/ 152400 h 228602"/>
                <a:gd name="TX11" fmla="*/ 533400 w 533402"/>
                <a:gd name="TY11" fmla="*/ 0 h 228602"/>
                <a:gd name="TX12" fmla="*/ 266700 w 533402"/>
                <a:gd name="TY12" fmla="*/ 76200 h 228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33402" h="228602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도형 216">
              <a:extLst>
                <a:ext uri="{FF2B5EF4-FFF2-40B4-BE49-F238E27FC236}">
                  <a16:creationId xmlns:a16="http://schemas.microsoft.com/office/drawing/2014/main" id="{77F9DB8A-76C7-0F20-A4F0-AAC09509E4EB}"/>
                </a:ext>
              </a:extLst>
            </p:cNvPr>
            <p:cNvSpPr>
              <a:spLocks/>
            </p:cNvSpPr>
            <p:nvPr/>
          </p:nvSpPr>
          <p:spPr>
            <a:xfrm>
              <a:off x="3613150" y="3512820"/>
              <a:ext cx="626745" cy="269240"/>
            </a:xfrm>
            <a:custGeom>
              <a:avLst/>
              <a:gdLst>
                <a:gd name="TX0" fmla="*/ 457200 w 533402"/>
                <a:gd name="TY0" fmla="*/ 152400 h 228602"/>
                <a:gd name="TX1" fmla="*/ 438150 w 533402"/>
                <a:gd name="TY1" fmla="*/ 133350 h 228602"/>
                <a:gd name="TX2" fmla="*/ 457200 w 533402"/>
                <a:gd name="TY2" fmla="*/ 114300 h 228602"/>
                <a:gd name="TX3" fmla="*/ 476250 w 533402"/>
                <a:gd name="TY3" fmla="*/ 133350 h 228602"/>
                <a:gd name="TX4" fmla="*/ 457200 w 533402"/>
                <a:gd name="TY4" fmla="*/ 152400 h 228602"/>
                <a:gd name="TX6" fmla="*/ 266700 w 533402"/>
                <a:gd name="TY6" fmla="*/ 76200 h 228602"/>
                <a:gd name="TX7" fmla="*/ 0 w 533402"/>
                <a:gd name="TY7" fmla="*/ 0 h 228602"/>
                <a:gd name="TX8" fmla="*/ 0 w 533402"/>
                <a:gd name="TY8" fmla="*/ 152400 h 228602"/>
                <a:gd name="TX9" fmla="*/ 266700 w 533402"/>
                <a:gd name="TY9" fmla="*/ 228600 h 228602"/>
                <a:gd name="TX10" fmla="*/ 533400 w 533402"/>
                <a:gd name="TY10" fmla="*/ 152400 h 228602"/>
                <a:gd name="TX11" fmla="*/ 533400 w 533402"/>
                <a:gd name="TY11" fmla="*/ 0 h 228602"/>
                <a:gd name="TX12" fmla="*/ 266700 w 533402"/>
                <a:gd name="TY12" fmla="*/ 76200 h 228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33402" h="228602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217">
              <a:extLst>
                <a:ext uri="{FF2B5EF4-FFF2-40B4-BE49-F238E27FC236}">
                  <a16:creationId xmlns:a16="http://schemas.microsoft.com/office/drawing/2014/main" id="{5F47BA95-23B1-8194-3EF1-1D594C0686A9}"/>
                </a:ext>
              </a:extLst>
            </p:cNvPr>
            <p:cNvSpPr>
              <a:spLocks/>
            </p:cNvSpPr>
            <p:nvPr/>
          </p:nvSpPr>
          <p:spPr>
            <a:xfrm>
              <a:off x="3613150" y="3736340"/>
              <a:ext cx="626745" cy="269240"/>
            </a:xfrm>
            <a:custGeom>
              <a:avLst/>
              <a:gdLst>
                <a:gd name="TX0" fmla="*/ 457200 w 533402"/>
                <a:gd name="TY0" fmla="*/ 152400 h 228602"/>
                <a:gd name="TX1" fmla="*/ 438150 w 533402"/>
                <a:gd name="TY1" fmla="*/ 133350 h 228602"/>
                <a:gd name="TX2" fmla="*/ 457200 w 533402"/>
                <a:gd name="TY2" fmla="*/ 114300 h 228602"/>
                <a:gd name="TX3" fmla="*/ 476250 w 533402"/>
                <a:gd name="TY3" fmla="*/ 133350 h 228602"/>
                <a:gd name="TX4" fmla="*/ 457200 w 533402"/>
                <a:gd name="TY4" fmla="*/ 152400 h 228602"/>
                <a:gd name="TX6" fmla="*/ 266700 w 533402"/>
                <a:gd name="TY6" fmla="*/ 76200 h 228602"/>
                <a:gd name="TX7" fmla="*/ 0 w 533402"/>
                <a:gd name="TY7" fmla="*/ 0 h 228602"/>
                <a:gd name="TX8" fmla="*/ 0 w 533402"/>
                <a:gd name="TY8" fmla="*/ 152400 h 228602"/>
                <a:gd name="TX9" fmla="*/ 266700 w 533402"/>
                <a:gd name="TY9" fmla="*/ 228600 h 228602"/>
                <a:gd name="TX10" fmla="*/ 533400 w 533402"/>
                <a:gd name="TY10" fmla="*/ 152400 h 228602"/>
                <a:gd name="TX11" fmla="*/ 533400 w 533402"/>
                <a:gd name="TY11" fmla="*/ 0 h 228602"/>
                <a:gd name="TX12" fmla="*/ 266700 w 533402"/>
                <a:gd name="TY12" fmla="*/ 76200 h 228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533402" h="228602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23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82EB0-C8E7-4F9F-B21F-5F5582229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>
            <a:extLst>
              <a:ext uri="{FF2B5EF4-FFF2-40B4-BE49-F238E27FC236}">
                <a16:creationId xmlns:a16="http://schemas.microsoft.com/office/drawing/2014/main" id="{D67DA52E-0C2A-4361-BA44-198BB4B7D7BD}"/>
              </a:ext>
            </a:extLst>
          </p:cNvPr>
          <p:cNvGrpSpPr>
            <a:grpSpLocks/>
          </p:cNvGrpSpPr>
          <p:nvPr/>
        </p:nvGrpSpPr>
        <p:grpSpPr>
          <a:xfrm>
            <a:off x="2537777" y="3524250"/>
            <a:ext cx="2183130" cy="2464435"/>
            <a:chOff x="1286510" y="3592830"/>
            <a:chExt cx="2183130" cy="2464435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E7178032-1AEF-C1E0-53E4-5ECF4CA4F084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1" name="Rect 0">
              <a:extLst>
                <a:ext uri="{FF2B5EF4-FFF2-40B4-BE49-F238E27FC236}">
                  <a16:creationId xmlns:a16="http://schemas.microsoft.com/office/drawing/2014/main" id="{A529FD29-CD23-1F5C-5626-0E3754783736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>
            <a:extLst>
              <a:ext uri="{FF2B5EF4-FFF2-40B4-BE49-F238E27FC236}">
                <a16:creationId xmlns:a16="http://schemas.microsoft.com/office/drawing/2014/main" id="{23F88B98-E442-A3EB-55C3-C8E6273DC26F}"/>
              </a:ext>
            </a:extLst>
          </p:cNvPr>
          <p:cNvSpPr>
            <a:spLocks/>
          </p:cNvSpPr>
          <p:nvPr/>
        </p:nvSpPr>
        <p:spPr>
          <a:xfrm>
            <a:off x="483774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75B63804-0EB6-14F8-7622-409915C31445}"/>
              </a:ext>
            </a:extLst>
          </p:cNvPr>
          <p:cNvSpPr>
            <a:spLocks/>
          </p:cNvSpPr>
          <p:nvPr/>
        </p:nvSpPr>
        <p:spPr>
          <a:xfrm>
            <a:off x="2378392" y="2857500"/>
            <a:ext cx="2502535" cy="474980"/>
          </a:xfrm>
          <a:prstGeom prst="homePlat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3AE41FD5-E888-D62F-5AA5-8E87343EF79A}"/>
              </a:ext>
            </a:extLst>
          </p:cNvPr>
          <p:cNvSpPr>
            <a:spLocks/>
          </p:cNvSpPr>
          <p:nvPr/>
        </p:nvSpPr>
        <p:spPr>
          <a:xfrm>
            <a:off x="728376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E6C21D8F-754A-3F88-D858-9C03C7B6C58E}"/>
              </a:ext>
            </a:extLst>
          </p:cNvPr>
          <p:cNvGrpSpPr>
            <a:grpSpLocks/>
          </p:cNvGrpSpPr>
          <p:nvPr/>
        </p:nvGrpSpPr>
        <p:grpSpPr>
          <a:xfrm>
            <a:off x="3279457" y="3094355"/>
            <a:ext cx="701040" cy="701040"/>
            <a:chOff x="2028190" y="3162935"/>
            <a:chExt cx="701040" cy="701040"/>
          </a:xfrm>
        </p:grpSpPr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F2B69418-DE7C-5478-978B-85D6017D8A3F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1EB42DA8-6A2E-797C-52B8-9AD58448B2BA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BF98FAB7-2E3A-C08B-5D8F-A7B509BD084A}"/>
              </a:ext>
            </a:extLst>
          </p:cNvPr>
          <p:cNvGrpSpPr>
            <a:grpSpLocks/>
          </p:cNvGrpSpPr>
          <p:nvPr/>
        </p:nvGrpSpPr>
        <p:grpSpPr>
          <a:xfrm>
            <a:off x="4997132" y="3524250"/>
            <a:ext cx="2183130" cy="2464435"/>
            <a:chOff x="3745865" y="3592830"/>
            <a:chExt cx="2183130" cy="2464435"/>
          </a:xfrm>
        </p:grpSpPr>
        <p:sp>
          <p:nvSpPr>
            <p:cNvPr id="36" name="Rect 0">
              <a:extLst>
                <a:ext uri="{FF2B5EF4-FFF2-40B4-BE49-F238E27FC236}">
                  <a16:creationId xmlns:a16="http://schemas.microsoft.com/office/drawing/2014/main" id="{984AF78E-4D7A-CA6E-EB06-5CCF4D5B6532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7" name="Rect 0">
              <a:extLst>
                <a:ext uri="{FF2B5EF4-FFF2-40B4-BE49-F238E27FC236}">
                  <a16:creationId xmlns:a16="http://schemas.microsoft.com/office/drawing/2014/main" id="{DABC38B6-5F3C-1D78-F919-E50D1C5B1830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689427E8-C9F3-3F8C-9F3B-F5717AA1A059}"/>
              </a:ext>
            </a:extLst>
          </p:cNvPr>
          <p:cNvGrpSpPr>
            <a:grpSpLocks/>
          </p:cNvGrpSpPr>
          <p:nvPr/>
        </p:nvGrpSpPr>
        <p:grpSpPr>
          <a:xfrm>
            <a:off x="7443787" y="3524250"/>
            <a:ext cx="2183130" cy="2464435"/>
            <a:chOff x="6192520" y="3592830"/>
            <a:chExt cx="2183130" cy="2464435"/>
          </a:xfrm>
        </p:grpSpPr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78433633-5442-4E48-298F-4BD67C76CD9D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10A58820-BB8F-B341-D349-8E37CB578493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03DD1F45-6631-9CBA-F7B9-D3E0774F67EB}"/>
              </a:ext>
            </a:extLst>
          </p:cNvPr>
          <p:cNvGrpSpPr>
            <a:grpSpLocks/>
          </p:cNvGrpSpPr>
          <p:nvPr/>
        </p:nvGrpSpPr>
        <p:grpSpPr>
          <a:xfrm>
            <a:off x="5738812" y="3094355"/>
            <a:ext cx="701040" cy="701040"/>
            <a:chOff x="4487545" y="3162935"/>
            <a:chExt cx="701040" cy="701040"/>
          </a:xfrm>
        </p:grpSpPr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934AA94A-C0C8-2FEC-D2C9-06228D63C9F1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74C4B816-B101-EE57-C64E-52A787225197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B9C1C818-34E8-606D-1928-F389F9BE6383}"/>
              </a:ext>
            </a:extLst>
          </p:cNvPr>
          <p:cNvGrpSpPr>
            <a:grpSpLocks/>
          </p:cNvGrpSpPr>
          <p:nvPr/>
        </p:nvGrpSpPr>
        <p:grpSpPr>
          <a:xfrm>
            <a:off x="8184832" y="3094355"/>
            <a:ext cx="701040" cy="701040"/>
            <a:chOff x="6933565" y="3162935"/>
            <a:chExt cx="701040" cy="701040"/>
          </a:xfrm>
        </p:grpSpPr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3452DC49-76E2-6F6F-8480-136DD2EDB0D5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95503770-FB4E-71F3-FA02-B1EEEE32991A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99" name="Group 5">
            <a:extLst>
              <a:ext uri="{FF2B5EF4-FFF2-40B4-BE49-F238E27FC236}">
                <a16:creationId xmlns:a16="http://schemas.microsoft.com/office/drawing/2014/main" id="{52CB98A8-D83E-09BE-11A0-C45A32F99DD9}"/>
              </a:ext>
            </a:extLst>
          </p:cNvPr>
          <p:cNvGrpSpPr>
            <a:grpSpLocks/>
          </p:cNvGrpSpPr>
          <p:nvPr/>
        </p:nvGrpSpPr>
        <p:grpSpPr>
          <a:xfrm>
            <a:off x="5908357" y="3263900"/>
            <a:ext cx="361950" cy="361950"/>
            <a:chOff x="4657090" y="3332480"/>
            <a:chExt cx="361950" cy="361950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3" name="Rect 0">
              <a:extLst>
                <a:ext uri="{FF2B5EF4-FFF2-40B4-BE49-F238E27FC236}">
                  <a16:creationId xmlns:a16="http://schemas.microsoft.com/office/drawing/2014/main" id="{0AAF4C6A-77A4-674D-D8F7-6E09D9D4CB95}"/>
                </a:ext>
              </a:extLst>
            </p:cNvPr>
            <p:cNvSpPr>
              <a:spLocks/>
            </p:cNvSpPr>
            <p:nvPr/>
          </p:nvSpPr>
          <p:spPr>
            <a:xfrm>
              <a:off x="4671695" y="3337560"/>
              <a:ext cx="186055" cy="105410"/>
            </a:xfrm>
            <a:custGeom>
              <a:avLst/>
              <a:gdLst>
                <a:gd name="TX0" fmla="*/ 124559 w 184948"/>
                <a:gd name="TY0" fmla="*/ 104352 h 104353"/>
                <a:gd name="TX1" fmla="*/ 184946 w 184948"/>
                <a:gd name="TY1" fmla="*/ 104352 h 104353"/>
                <a:gd name="TX2" fmla="*/ 124706 w 184948"/>
                <a:gd name="TY2" fmla="*/ 0 h 104353"/>
                <a:gd name="TX3" fmla="*/ 0 w 184948"/>
                <a:gd name="TY3" fmla="*/ 104352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8" h="104353">
                  <a:moveTo>
                    <a:pt x="124559" y="104352"/>
                  </a:moveTo>
                  <a:lnTo>
                    <a:pt x="184946" y="104352"/>
                  </a:lnTo>
                  <a:lnTo>
                    <a:pt x="124706" y="0"/>
                  </a:lnTo>
                  <a:cubicBezTo>
                    <a:pt x="68941" y="13040"/>
                    <a:pt x="22668" y="51760"/>
                    <a:pt x="0" y="10435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4" name="Rect 0">
              <a:extLst>
                <a:ext uri="{FF2B5EF4-FFF2-40B4-BE49-F238E27FC236}">
                  <a16:creationId xmlns:a16="http://schemas.microsoft.com/office/drawing/2014/main" id="{42838D96-81EC-A4CD-00ED-3611518B0CA5}"/>
                </a:ext>
              </a:extLst>
            </p:cNvPr>
            <p:cNvSpPr>
              <a:spLocks/>
            </p:cNvSpPr>
            <p:nvPr/>
          </p:nvSpPr>
          <p:spPr>
            <a:xfrm>
              <a:off x="4816475" y="3332480"/>
              <a:ext cx="154305" cy="163195"/>
            </a:xfrm>
            <a:custGeom>
              <a:avLst/>
              <a:gdLst>
                <a:gd name="TX0" fmla="*/ 81428 w 152873"/>
                <a:gd name="TY0" fmla="*/ 142298 h 161809"/>
                <a:gd name="TX1" fmla="*/ 81319 w 152873"/>
                <a:gd name="TY1" fmla="*/ 142360 h 161809"/>
                <a:gd name="TX2" fmla="*/ 92551 w 152873"/>
                <a:gd name="TY2" fmla="*/ 161807 h 161809"/>
                <a:gd name="TX3" fmla="*/ 152872 w 152873"/>
                <a:gd name="TY3" fmla="*/ 57394 h 161809"/>
                <a:gd name="TX4" fmla="*/ 21037 w 152873"/>
                <a:gd name="TY4" fmla="*/ 0 h 161809"/>
                <a:gd name="TX5" fmla="*/ 0 w 152873"/>
                <a:gd name="TY5" fmla="*/ 1262 h 1618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873" h="161809">
                  <a:moveTo>
                    <a:pt x="81428" y="142298"/>
                  </a:moveTo>
                  <a:lnTo>
                    <a:pt x="81319" y="142360"/>
                  </a:lnTo>
                  <a:lnTo>
                    <a:pt x="92551" y="161807"/>
                  </a:lnTo>
                  <a:lnTo>
                    <a:pt x="152872" y="57394"/>
                  </a:lnTo>
                  <a:cubicBezTo>
                    <a:pt x="118828" y="20750"/>
                    <a:pt x="71054" y="-48"/>
                    <a:pt x="21037" y="0"/>
                  </a:cubicBezTo>
                  <a:cubicBezTo>
                    <a:pt x="14006" y="14"/>
                    <a:pt x="6982" y="436"/>
                    <a:pt x="0" y="126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5" name="Rect 0">
              <a:extLst>
                <a:ext uri="{FF2B5EF4-FFF2-40B4-BE49-F238E27FC236}">
                  <a16:creationId xmlns:a16="http://schemas.microsoft.com/office/drawing/2014/main" id="{1D82C17F-11BB-FF7A-3823-49372F6E5B25}"/>
                </a:ext>
              </a:extLst>
            </p:cNvPr>
            <p:cNvSpPr>
              <a:spLocks/>
            </p:cNvSpPr>
            <p:nvPr/>
          </p:nvSpPr>
          <p:spPr>
            <a:xfrm>
              <a:off x="4890135" y="3405505"/>
              <a:ext cx="128905" cy="160655"/>
            </a:xfrm>
            <a:custGeom>
              <a:avLst/>
              <a:gdLst>
                <a:gd name="TX0" fmla="*/ 0 w 127588"/>
                <a:gd name="TY0" fmla="*/ 159545 h 159546"/>
                <a:gd name="TX1" fmla="*/ 119887 w 127588"/>
                <a:gd name="TY1" fmla="*/ 159545 h 159546"/>
                <a:gd name="TX2" fmla="*/ 92115 w 127588"/>
                <a:gd name="TY2" fmla="*/ 0 h 1595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588" h="159546">
                  <a:moveTo>
                    <a:pt x="0" y="159545"/>
                  </a:moveTo>
                  <a:lnTo>
                    <a:pt x="119887" y="159545"/>
                  </a:lnTo>
                  <a:cubicBezTo>
                    <a:pt x="136367" y="104963"/>
                    <a:pt x="126068" y="45803"/>
                    <a:pt x="92115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6" name="Rect 0">
              <a:extLst>
                <a:ext uri="{FF2B5EF4-FFF2-40B4-BE49-F238E27FC236}">
                  <a16:creationId xmlns:a16="http://schemas.microsoft.com/office/drawing/2014/main" id="{4E74CB46-03FA-2413-A0DD-ED1283CF73AA}"/>
                </a:ext>
              </a:extLst>
            </p:cNvPr>
            <p:cNvSpPr>
              <a:spLocks/>
            </p:cNvSpPr>
            <p:nvPr/>
          </p:nvSpPr>
          <p:spPr>
            <a:xfrm>
              <a:off x="4817745" y="3583940"/>
              <a:ext cx="186055" cy="105410"/>
            </a:xfrm>
            <a:custGeom>
              <a:avLst/>
              <a:gdLst>
                <a:gd name="TX0" fmla="*/ 60387 w 184943"/>
                <a:gd name="TY0" fmla="*/ 0 h 104353"/>
                <a:gd name="TX1" fmla="*/ 0 w 184943"/>
                <a:gd name="TY1" fmla="*/ 0 h 104353"/>
                <a:gd name="TX2" fmla="*/ 60240 w 184943"/>
                <a:gd name="TY2" fmla="*/ 104352 h 104353"/>
                <a:gd name="TX3" fmla="*/ 184941 w 184943"/>
                <a:gd name="TY3" fmla="*/ 0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3" h="104353">
                  <a:moveTo>
                    <a:pt x="60387" y="0"/>
                  </a:moveTo>
                  <a:lnTo>
                    <a:pt x="0" y="0"/>
                  </a:lnTo>
                  <a:lnTo>
                    <a:pt x="60240" y="104352"/>
                  </a:lnTo>
                  <a:cubicBezTo>
                    <a:pt x="116004" y="91313"/>
                    <a:pt x="162276" y="52592"/>
                    <a:pt x="184941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7" name="Rect 0">
              <a:extLst>
                <a:ext uri="{FF2B5EF4-FFF2-40B4-BE49-F238E27FC236}">
                  <a16:creationId xmlns:a16="http://schemas.microsoft.com/office/drawing/2014/main" id="{6ABB76A5-B7A8-370B-FAA3-99575C015F08}"/>
                </a:ext>
              </a:extLst>
            </p:cNvPr>
            <p:cNvSpPr>
              <a:spLocks/>
            </p:cNvSpPr>
            <p:nvPr/>
          </p:nvSpPr>
          <p:spPr>
            <a:xfrm>
              <a:off x="4705350" y="3531235"/>
              <a:ext cx="154305" cy="163195"/>
            </a:xfrm>
            <a:custGeom>
              <a:avLst/>
              <a:gdLst>
                <a:gd name="TX0" fmla="*/ 71496 w 152930"/>
                <a:gd name="TY0" fmla="*/ 19642 h 161942"/>
                <a:gd name="TX1" fmla="*/ 71610 w 152930"/>
                <a:gd name="TY1" fmla="*/ 19580 h 161942"/>
                <a:gd name="TX2" fmla="*/ 60302 w 152930"/>
                <a:gd name="TY2" fmla="*/ 0 h 161942"/>
                <a:gd name="TX3" fmla="*/ 0 w 152930"/>
                <a:gd name="TY3" fmla="*/ 104475 h 161942"/>
                <a:gd name="TX4" fmla="*/ 131892 w 152930"/>
                <a:gd name="TY4" fmla="*/ 161940 h 161942"/>
                <a:gd name="TX5" fmla="*/ 152929 w 152930"/>
                <a:gd name="TY5" fmla="*/ 160678 h 16194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930" h="161942">
                  <a:moveTo>
                    <a:pt x="71496" y="19642"/>
                  </a:moveTo>
                  <a:lnTo>
                    <a:pt x="71610" y="19580"/>
                  </a:lnTo>
                  <a:lnTo>
                    <a:pt x="60302" y="0"/>
                  </a:lnTo>
                  <a:lnTo>
                    <a:pt x="0" y="104475"/>
                  </a:lnTo>
                  <a:cubicBezTo>
                    <a:pt x="34044" y="141161"/>
                    <a:pt x="81844" y="161987"/>
                    <a:pt x="131892" y="161940"/>
                  </a:cubicBezTo>
                  <a:cubicBezTo>
                    <a:pt x="138923" y="161925"/>
                    <a:pt x="145947" y="161504"/>
                    <a:pt x="152929" y="160678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8" name="Rect 0">
              <a:extLst>
                <a:ext uri="{FF2B5EF4-FFF2-40B4-BE49-F238E27FC236}">
                  <a16:creationId xmlns:a16="http://schemas.microsoft.com/office/drawing/2014/main" id="{89E66BD7-B587-D70A-752C-87C5E9BBF53A}"/>
                </a:ext>
              </a:extLst>
            </p:cNvPr>
            <p:cNvSpPr>
              <a:spLocks/>
            </p:cNvSpPr>
            <p:nvPr/>
          </p:nvSpPr>
          <p:spPr>
            <a:xfrm>
              <a:off x="4657090" y="3460750"/>
              <a:ext cx="128905" cy="160655"/>
            </a:xfrm>
            <a:custGeom>
              <a:avLst/>
              <a:gdLst>
                <a:gd name="TX0" fmla="*/ 127440 w 127441"/>
                <a:gd name="TY0" fmla="*/ 0 h 159432"/>
                <a:gd name="TX1" fmla="*/ 7700 w 127441"/>
                <a:gd name="TY1" fmla="*/ 0 h 159432"/>
                <a:gd name="TX2" fmla="*/ 35391 w 127441"/>
                <a:gd name="TY2" fmla="*/ 159431 h 1594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441" h="159432">
                  <a:moveTo>
                    <a:pt x="127440" y="0"/>
                  </a:moveTo>
                  <a:lnTo>
                    <a:pt x="7700" y="0"/>
                  </a:lnTo>
                  <a:cubicBezTo>
                    <a:pt x="-8766" y="54534"/>
                    <a:pt x="1500" y="113643"/>
                    <a:pt x="35391" y="159431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3" name="Group 5">
            <a:extLst>
              <a:ext uri="{FF2B5EF4-FFF2-40B4-BE49-F238E27FC236}">
                <a16:creationId xmlns:a16="http://schemas.microsoft.com/office/drawing/2014/main" id="{F74A1C1E-59A4-150F-5252-96BA9D205A2B}"/>
              </a:ext>
            </a:extLst>
          </p:cNvPr>
          <p:cNvGrpSpPr>
            <a:grpSpLocks/>
          </p:cNvGrpSpPr>
          <p:nvPr/>
        </p:nvGrpSpPr>
        <p:grpSpPr>
          <a:xfrm>
            <a:off x="8344852" y="3279140"/>
            <a:ext cx="381000" cy="330835"/>
            <a:chOff x="7093585" y="3347720"/>
            <a:chExt cx="381000" cy="330835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1" name="Rect 0">
              <a:extLst>
                <a:ext uri="{FF2B5EF4-FFF2-40B4-BE49-F238E27FC236}">
                  <a16:creationId xmlns:a16="http://schemas.microsoft.com/office/drawing/2014/main" id="{2E49D43E-5042-B9FC-13C3-93458E41C741}"/>
                </a:ext>
              </a:extLst>
            </p:cNvPr>
            <p:cNvSpPr>
              <a:spLocks/>
            </p:cNvSpPr>
            <p:nvPr/>
          </p:nvSpPr>
          <p:spPr>
            <a:xfrm>
              <a:off x="7093585" y="3526155"/>
              <a:ext cx="381000" cy="153035"/>
            </a:xfrm>
            <a:custGeom>
              <a:avLst/>
              <a:gdLst>
                <a:gd name="TX0" fmla="*/ 218190 w 379463"/>
                <a:gd name="TY0" fmla="*/ 9487 h 151786"/>
                <a:gd name="TX1" fmla="*/ 199217 w 379463"/>
                <a:gd name="TY1" fmla="*/ 28460 h 151786"/>
                <a:gd name="TX2" fmla="*/ 180244 w 379463"/>
                <a:gd name="TY2" fmla="*/ 28460 h 151786"/>
                <a:gd name="TX3" fmla="*/ 161271 w 379463"/>
                <a:gd name="TY3" fmla="*/ 9487 h 151786"/>
                <a:gd name="TX4" fmla="*/ 161271 w 379463"/>
                <a:gd name="TY4" fmla="*/ 0 h 151786"/>
                <a:gd name="TX5" fmla="*/ 0 w 379463"/>
                <a:gd name="TY5" fmla="*/ 0 h 151786"/>
                <a:gd name="TX6" fmla="*/ 0 w 379463"/>
                <a:gd name="TY6" fmla="*/ 132812 h 151786"/>
                <a:gd name="TX7" fmla="*/ 18973 w 379463"/>
                <a:gd name="TY7" fmla="*/ 151785 h 151786"/>
                <a:gd name="TX8" fmla="*/ 360489 w 379463"/>
                <a:gd name="TY8" fmla="*/ 151785 h 151786"/>
                <a:gd name="TX9" fmla="*/ 379462 w 379463"/>
                <a:gd name="TY9" fmla="*/ 132812 h 151786"/>
                <a:gd name="TX10" fmla="*/ 379462 w 379463"/>
                <a:gd name="TY10" fmla="*/ 0 h 151786"/>
                <a:gd name="TX11" fmla="*/ 218190 w 379463"/>
                <a:gd name="TY11" fmla="*/ 0 h 151786"/>
                <a:gd name="TX12" fmla="*/ 218190 w 379463"/>
                <a:gd name="TY12" fmla="*/ 9487 h 1517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79463" h="151786">
                  <a:moveTo>
                    <a:pt x="218190" y="9487"/>
                  </a:moveTo>
                  <a:cubicBezTo>
                    <a:pt x="218190" y="19922"/>
                    <a:pt x="209653" y="28460"/>
                    <a:pt x="199217" y="28460"/>
                  </a:cubicBezTo>
                  <a:lnTo>
                    <a:pt x="180244" y="28460"/>
                  </a:lnTo>
                  <a:cubicBezTo>
                    <a:pt x="169809" y="28460"/>
                    <a:pt x="161271" y="19922"/>
                    <a:pt x="161271" y="9487"/>
                  </a:cubicBezTo>
                  <a:lnTo>
                    <a:pt x="161271" y="0"/>
                  </a:lnTo>
                  <a:lnTo>
                    <a:pt x="0" y="0"/>
                  </a:lnTo>
                  <a:lnTo>
                    <a:pt x="0" y="132812"/>
                  </a:lnTo>
                  <a:cubicBezTo>
                    <a:pt x="0" y="143247"/>
                    <a:pt x="8538" y="151785"/>
                    <a:pt x="18973" y="151785"/>
                  </a:cubicBezTo>
                  <a:lnTo>
                    <a:pt x="360489" y="151785"/>
                  </a:lnTo>
                  <a:cubicBezTo>
                    <a:pt x="370924" y="151785"/>
                    <a:pt x="379462" y="143247"/>
                    <a:pt x="379462" y="132812"/>
                  </a:cubicBezTo>
                  <a:lnTo>
                    <a:pt x="379462" y="0"/>
                  </a:lnTo>
                  <a:lnTo>
                    <a:pt x="218190" y="0"/>
                  </a:lnTo>
                  <a:lnTo>
                    <a:pt x="218190" y="9487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B339E708-0DB6-4C0A-BDE7-CB0F4A72DBAF}"/>
                </a:ext>
              </a:extLst>
            </p:cNvPr>
            <p:cNvSpPr>
              <a:spLocks/>
            </p:cNvSpPr>
            <p:nvPr/>
          </p:nvSpPr>
          <p:spPr>
            <a:xfrm>
              <a:off x="7093585" y="3347720"/>
              <a:ext cx="381000" cy="160020"/>
            </a:xfrm>
            <a:custGeom>
              <a:avLst/>
              <a:gdLst>
                <a:gd name="TX0" fmla="*/ 360489 w 379463"/>
                <a:gd name="TY0" fmla="*/ 64034 h 158901"/>
                <a:gd name="TX1" fmla="*/ 265623 w 379463"/>
                <a:gd name="TY1" fmla="*/ 64034 h 158901"/>
                <a:gd name="TX2" fmla="*/ 265623 w 379463"/>
                <a:gd name="TY2" fmla="*/ 33203 h 158901"/>
                <a:gd name="TX3" fmla="*/ 232420 w 379463"/>
                <a:gd name="TY3" fmla="*/ 0 h 158901"/>
                <a:gd name="TX4" fmla="*/ 147041 w 379463"/>
                <a:gd name="TY4" fmla="*/ 0 h 158901"/>
                <a:gd name="TX5" fmla="*/ 113839 w 379463"/>
                <a:gd name="TY5" fmla="*/ 33203 h 158901"/>
                <a:gd name="TX6" fmla="*/ 113839 w 379463"/>
                <a:gd name="TY6" fmla="*/ 64034 h 158901"/>
                <a:gd name="TX7" fmla="*/ 18973 w 379463"/>
                <a:gd name="TY7" fmla="*/ 64034 h 158901"/>
                <a:gd name="TX8" fmla="*/ 0 w 379463"/>
                <a:gd name="TY8" fmla="*/ 83007 h 158901"/>
                <a:gd name="TX9" fmla="*/ 0 w 379463"/>
                <a:gd name="TY9" fmla="*/ 158900 h 158901"/>
                <a:gd name="TX10" fmla="*/ 161271 w 379463"/>
                <a:gd name="TY10" fmla="*/ 158900 h 158901"/>
                <a:gd name="TX11" fmla="*/ 161271 w 379463"/>
                <a:gd name="TY11" fmla="*/ 149413 h 158901"/>
                <a:gd name="TX12" fmla="*/ 218190 w 379463"/>
                <a:gd name="TY12" fmla="*/ 149413 h 158901"/>
                <a:gd name="TX13" fmla="*/ 218190 w 379463"/>
                <a:gd name="TY13" fmla="*/ 158900 h 158901"/>
                <a:gd name="TX14" fmla="*/ 379462 w 379463"/>
                <a:gd name="TY14" fmla="*/ 158900 h 158901"/>
                <a:gd name="TX15" fmla="*/ 379462 w 379463"/>
                <a:gd name="TY15" fmla="*/ 83007 h 158901"/>
                <a:gd name="TX16" fmla="*/ 360489 w 379463"/>
                <a:gd name="TY16" fmla="*/ 64034 h 158901"/>
                <a:gd name="TX17" fmla="*/ 142298 w 379463"/>
                <a:gd name="TY17" fmla="*/ 64034 h 158901"/>
                <a:gd name="TX18" fmla="*/ 142298 w 379463"/>
                <a:gd name="TY18" fmla="*/ 33203 h 158901"/>
                <a:gd name="TX19" fmla="*/ 147041 w 379463"/>
                <a:gd name="TY19" fmla="*/ 28460 h 158901"/>
                <a:gd name="TX20" fmla="*/ 232420 w 379463"/>
                <a:gd name="TY20" fmla="*/ 28460 h 158901"/>
                <a:gd name="TX21" fmla="*/ 237164 w 379463"/>
                <a:gd name="TY21" fmla="*/ 33203 h 158901"/>
                <a:gd name="TX22" fmla="*/ 237164 w 379463"/>
                <a:gd name="TY22" fmla="*/ 64034 h 158901"/>
                <a:gd name="TX23" fmla="*/ 142298 w 379463"/>
                <a:gd name="TY23" fmla="*/ 64034 h 158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379463" h="158901">
                  <a:moveTo>
                    <a:pt x="360489" y="64034"/>
                  </a:moveTo>
                  <a:lnTo>
                    <a:pt x="265623" y="64034"/>
                  </a:lnTo>
                  <a:lnTo>
                    <a:pt x="265623" y="33203"/>
                  </a:lnTo>
                  <a:cubicBezTo>
                    <a:pt x="265623" y="14704"/>
                    <a:pt x="250919" y="0"/>
                    <a:pt x="232420" y="0"/>
                  </a:cubicBezTo>
                  <a:lnTo>
                    <a:pt x="147041" y="0"/>
                  </a:lnTo>
                  <a:cubicBezTo>
                    <a:pt x="128543" y="0"/>
                    <a:pt x="113839" y="14704"/>
                    <a:pt x="113839" y="33203"/>
                  </a:cubicBezTo>
                  <a:lnTo>
                    <a:pt x="113839" y="64034"/>
                  </a:lnTo>
                  <a:lnTo>
                    <a:pt x="18973" y="64034"/>
                  </a:lnTo>
                  <a:cubicBezTo>
                    <a:pt x="8538" y="64034"/>
                    <a:pt x="0" y="72572"/>
                    <a:pt x="0" y="83007"/>
                  </a:cubicBezTo>
                  <a:lnTo>
                    <a:pt x="0" y="158900"/>
                  </a:lnTo>
                  <a:lnTo>
                    <a:pt x="161271" y="158900"/>
                  </a:lnTo>
                  <a:lnTo>
                    <a:pt x="161271" y="149413"/>
                  </a:lnTo>
                  <a:lnTo>
                    <a:pt x="218190" y="149413"/>
                  </a:lnTo>
                  <a:lnTo>
                    <a:pt x="218190" y="158900"/>
                  </a:lnTo>
                  <a:lnTo>
                    <a:pt x="379462" y="158900"/>
                  </a:lnTo>
                  <a:lnTo>
                    <a:pt x="379462" y="83007"/>
                  </a:lnTo>
                  <a:cubicBezTo>
                    <a:pt x="379462" y="72572"/>
                    <a:pt x="370924" y="64034"/>
                    <a:pt x="360489" y="64034"/>
                  </a:cubicBezTo>
                  <a:moveTo>
                    <a:pt x="142298" y="64034"/>
                  </a:moveTo>
                  <a:lnTo>
                    <a:pt x="142298" y="33203"/>
                  </a:lnTo>
                  <a:cubicBezTo>
                    <a:pt x="142298" y="30357"/>
                    <a:pt x="144195" y="28460"/>
                    <a:pt x="147041" y="28460"/>
                  </a:cubicBezTo>
                  <a:lnTo>
                    <a:pt x="232420" y="28460"/>
                  </a:lnTo>
                  <a:cubicBezTo>
                    <a:pt x="235266" y="28460"/>
                    <a:pt x="237164" y="30357"/>
                    <a:pt x="237164" y="33203"/>
                  </a:cubicBezTo>
                  <a:lnTo>
                    <a:pt x="237164" y="64034"/>
                  </a:lnTo>
                  <a:lnTo>
                    <a:pt x="142298" y="640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9" name="Group 5">
            <a:extLst>
              <a:ext uri="{FF2B5EF4-FFF2-40B4-BE49-F238E27FC236}">
                <a16:creationId xmlns:a16="http://schemas.microsoft.com/office/drawing/2014/main" id="{ECCF9493-2C8C-C003-7F31-03D0B477F2F5}"/>
              </a:ext>
            </a:extLst>
          </p:cNvPr>
          <p:cNvGrpSpPr>
            <a:grpSpLocks/>
          </p:cNvGrpSpPr>
          <p:nvPr/>
        </p:nvGrpSpPr>
        <p:grpSpPr>
          <a:xfrm>
            <a:off x="3420427" y="3292475"/>
            <a:ext cx="418465" cy="304800"/>
            <a:chOff x="2169160" y="3361055"/>
            <a:chExt cx="418465" cy="304800"/>
          </a:xfr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84000">
                <a:schemeClr val="accent3"/>
              </a:gs>
            </a:gsLst>
            <a:lin ang="2700000" scaled="1"/>
          </a:gradFill>
        </p:grpSpPr>
        <p:sp>
          <p:nvSpPr>
            <p:cNvPr id="106" name="Rect 0">
              <a:extLst>
                <a:ext uri="{FF2B5EF4-FFF2-40B4-BE49-F238E27FC236}">
                  <a16:creationId xmlns:a16="http://schemas.microsoft.com/office/drawing/2014/main" id="{73EE5AFA-637B-B0DD-5289-560589D2B332}"/>
                </a:ext>
              </a:extLst>
            </p:cNvPr>
            <p:cNvSpPr>
              <a:spLocks/>
            </p:cNvSpPr>
            <p:nvPr/>
          </p:nvSpPr>
          <p:spPr>
            <a:xfrm>
              <a:off x="2169160" y="3394075"/>
              <a:ext cx="176530" cy="229235"/>
            </a:xfrm>
            <a:custGeom>
              <a:avLst/>
              <a:gdLst>
                <a:gd name="TX0" fmla="*/ 175501 w 175503"/>
                <a:gd name="TY0" fmla="*/ 199217 h 227679"/>
                <a:gd name="TX1" fmla="*/ 28460 w 175503"/>
                <a:gd name="TY1" fmla="*/ 199217 h 227679"/>
                <a:gd name="TX2" fmla="*/ 28460 w 175503"/>
                <a:gd name="TY2" fmla="*/ 28460 h 227679"/>
                <a:gd name="TX3" fmla="*/ 158330 w 175503"/>
                <a:gd name="TY3" fmla="*/ 28460 h 227679"/>
                <a:gd name="TX4" fmla="*/ 169904 w 175503"/>
                <a:gd name="TY4" fmla="*/ 0 h 227679"/>
                <a:gd name="TX5" fmla="*/ 18973 w 175503"/>
                <a:gd name="TY5" fmla="*/ 0 h 227679"/>
                <a:gd name="TX6" fmla="*/ 0 w 175503"/>
                <a:gd name="TY6" fmla="*/ 18973 h 227679"/>
                <a:gd name="TX7" fmla="*/ 0 w 175503"/>
                <a:gd name="TY7" fmla="*/ 208704 h 227679"/>
                <a:gd name="TX8" fmla="*/ 18973 w 175503"/>
                <a:gd name="TY8" fmla="*/ 227677 h 227679"/>
                <a:gd name="TX9" fmla="*/ 175501 w 175503"/>
                <a:gd name="TY9" fmla="*/ 227677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75503" h="227679">
                  <a:moveTo>
                    <a:pt x="175501" y="199217"/>
                  </a:moveTo>
                  <a:lnTo>
                    <a:pt x="28460" y="199217"/>
                  </a:lnTo>
                  <a:lnTo>
                    <a:pt x="28460" y="28460"/>
                  </a:lnTo>
                  <a:lnTo>
                    <a:pt x="158330" y="28460"/>
                  </a:lnTo>
                  <a:lnTo>
                    <a:pt x="169904" y="0"/>
                  </a:lnTo>
                  <a:lnTo>
                    <a:pt x="18973" y="0"/>
                  </a:lnTo>
                  <a:cubicBezTo>
                    <a:pt x="8495" y="0"/>
                    <a:pt x="0" y="8495"/>
                    <a:pt x="0" y="18973"/>
                  </a:cubicBezTo>
                  <a:lnTo>
                    <a:pt x="0" y="208704"/>
                  </a:lnTo>
                  <a:cubicBezTo>
                    <a:pt x="0" y="219182"/>
                    <a:pt x="8495" y="227677"/>
                    <a:pt x="18973" y="227677"/>
                  </a:cubicBezTo>
                  <a:lnTo>
                    <a:pt x="175501" y="227677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7" name="Rect 0">
              <a:extLst>
                <a:ext uri="{FF2B5EF4-FFF2-40B4-BE49-F238E27FC236}">
                  <a16:creationId xmlns:a16="http://schemas.microsoft.com/office/drawing/2014/main" id="{9CAF2D74-F100-484D-EC77-53A1C695CDB7}"/>
                </a:ext>
              </a:extLst>
            </p:cNvPr>
            <p:cNvSpPr>
              <a:spLocks/>
            </p:cNvSpPr>
            <p:nvPr/>
          </p:nvSpPr>
          <p:spPr>
            <a:xfrm>
              <a:off x="2392045" y="3394075"/>
              <a:ext cx="195580" cy="229235"/>
            </a:xfrm>
            <a:custGeom>
              <a:avLst/>
              <a:gdLst>
                <a:gd name="TX0" fmla="*/ 175501 w 194476"/>
                <a:gd name="TY0" fmla="*/ 71149 h 227679"/>
                <a:gd name="TX1" fmla="*/ 156528 w 194476"/>
                <a:gd name="TY1" fmla="*/ 71149 h 227679"/>
                <a:gd name="TX2" fmla="*/ 156528 w 194476"/>
                <a:gd name="TY2" fmla="*/ 18973 h 227679"/>
                <a:gd name="TX3" fmla="*/ 137555 w 194476"/>
                <a:gd name="TY3" fmla="*/ 0 h 227679"/>
                <a:gd name="TX4" fmla="*/ 0 w 194476"/>
                <a:gd name="TY4" fmla="*/ 0 h 227679"/>
                <a:gd name="TX5" fmla="*/ 0 w 194476"/>
                <a:gd name="TY5" fmla="*/ 28460 h 227679"/>
                <a:gd name="TX6" fmla="*/ 128068 w 194476"/>
                <a:gd name="TY6" fmla="*/ 28460 h 227679"/>
                <a:gd name="TX7" fmla="*/ 128068 w 194476"/>
                <a:gd name="TY7" fmla="*/ 199217 h 227679"/>
                <a:gd name="TX8" fmla="*/ 23716 w 194476"/>
                <a:gd name="TY8" fmla="*/ 199217 h 227679"/>
                <a:gd name="TX9" fmla="*/ 11147 w 194476"/>
                <a:gd name="TY9" fmla="*/ 227677 h 227679"/>
                <a:gd name="TX10" fmla="*/ 137555 w 194476"/>
                <a:gd name="TY10" fmla="*/ 227677 h 227679"/>
                <a:gd name="TX11" fmla="*/ 156528 w 194476"/>
                <a:gd name="TY11" fmla="*/ 208704 h 227679"/>
                <a:gd name="TX12" fmla="*/ 156528 w 194476"/>
                <a:gd name="TY12" fmla="*/ 156528 h 227679"/>
                <a:gd name="TX13" fmla="*/ 175501 w 194476"/>
                <a:gd name="TY13" fmla="*/ 156528 h 227679"/>
                <a:gd name="TX14" fmla="*/ 194474 w 194476"/>
                <a:gd name="TY14" fmla="*/ 137555 h 227679"/>
                <a:gd name="TX15" fmla="*/ 194474 w 194476"/>
                <a:gd name="TY15" fmla="*/ 90122 h 227679"/>
                <a:gd name="TX16" fmla="*/ 175501 w 194476"/>
                <a:gd name="TY16" fmla="*/ 71149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94476" h="227679">
                  <a:moveTo>
                    <a:pt x="175501" y="71149"/>
                  </a:moveTo>
                  <a:lnTo>
                    <a:pt x="156528" y="71149"/>
                  </a:lnTo>
                  <a:lnTo>
                    <a:pt x="156528" y="18973"/>
                  </a:lnTo>
                  <a:cubicBezTo>
                    <a:pt x="156528" y="8495"/>
                    <a:pt x="148033" y="0"/>
                    <a:pt x="137555" y="0"/>
                  </a:cubicBezTo>
                  <a:lnTo>
                    <a:pt x="0" y="0"/>
                  </a:lnTo>
                  <a:lnTo>
                    <a:pt x="0" y="28460"/>
                  </a:lnTo>
                  <a:lnTo>
                    <a:pt x="128068" y="28460"/>
                  </a:lnTo>
                  <a:lnTo>
                    <a:pt x="128068" y="199217"/>
                  </a:lnTo>
                  <a:lnTo>
                    <a:pt x="23716" y="199217"/>
                  </a:lnTo>
                  <a:lnTo>
                    <a:pt x="11147" y="227677"/>
                  </a:lnTo>
                  <a:lnTo>
                    <a:pt x="137555" y="227677"/>
                  </a:lnTo>
                  <a:cubicBezTo>
                    <a:pt x="148033" y="227677"/>
                    <a:pt x="156528" y="219182"/>
                    <a:pt x="156528" y="208704"/>
                  </a:cubicBezTo>
                  <a:lnTo>
                    <a:pt x="156528" y="156528"/>
                  </a:lnTo>
                  <a:lnTo>
                    <a:pt x="175501" y="156528"/>
                  </a:lnTo>
                  <a:cubicBezTo>
                    <a:pt x="185979" y="156528"/>
                    <a:pt x="194474" y="148033"/>
                    <a:pt x="194474" y="137555"/>
                  </a:cubicBezTo>
                  <a:lnTo>
                    <a:pt x="194474" y="90122"/>
                  </a:lnTo>
                  <a:cubicBezTo>
                    <a:pt x="194474" y="79644"/>
                    <a:pt x="185979" y="71149"/>
                    <a:pt x="175501" y="71149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8" name="Rect 0">
              <a:extLst>
                <a:ext uri="{FF2B5EF4-FFF2-40B4-BE49-F238E27FC236}">
                  <a16:creationId xmlns:a16="http://schemas.microsoft.com/office/drawing/2014/main" id="{3072E88B-E60C-8558-A02C-0AB629FE5810}"/>
                </a:ext>
              </a:extLst>
            </p:cNvPr>
            <p:cNvSpPr>
              <a:spLocks/>
            </p:cNvSpPr>
            <p:nvPr/>
          </p:nvSpPr>
          <p:spPr>
            <a:xfrm>
              <a:off x="2295525" y="3361055"/>
              <a:ext cx="140335" cy="304800"/>
            </a:xfrm>
            <a:custGeom>
              <a:avLst/>
              <a:gdLst>
                <a:gd name="TX0" fmla="*/ 77363 w 139027"/>
                <a:gd name="TY0" fmla="*/ 142298 h 303571"/>
                <a:gd name="TX1" fmla="*/ 77363 w 139027"/>
                <a:gd name="TY1" fmla="*/ 0 h 303571"/>
                <a:gd name="TX2" fmla="*/ 0 w 139027"/>
                <a:gd name="TY2" fmla="*/ 189589 h 303571"/>
                <a:gd name="TX3" fmla="*/ 67876 w 139027"/>
                <a:gd name="TY3" fmla="*/ 189731 h 303571"/>
                <a:gd name="TX4" fmla="*/ 67876 w 139027"/>
                <a:gd name="TY4" fmla="*/ 303569 h 303571"/>
                <a:gd name="TX5" fmla="*/ 139025 w 139027"/>
                <a:gd name="TY5" fmla="*/ 142298 h 303571"/>
                <a:gd name="TX6" fmla="*/ 77363 w 139027"/>
                <a:gd name="TY6" fmla="*/ 142298 h 3035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39027" h="303571">
                  <a:moveTo>
                    <a:pt x="77363" y="142298"/>
                  </a:moveTo>
                  <a:lnTo>
                    <a:pt x="77363" y="0"/>
                  </a:lnTo>
                  <a:lnTo>
                    <a:pt x="0" y="189589"/>
                  </a:lnTo>
                  <a:lnTo>
                    <a:pt x="67876" y="189731"/>
                  </a:lnTo>
                  <a:lnTo>
                    <a:pt x="67876" y="303569"/>
                  </a:lnTo>
                  <a:lnTo>
                    <a:pt x="139025" y="142298"/>
                  </a:lnTo>
                  <a:lnTo>
                    <a:pt x="77363" y="142298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48" name="Rect 0">
            <a:extLst>
              <a:ext uri="{FF2B5EF4-FFF2-40B4-BE49-F238E27FC236}">
                <a16:creationId xmlns:a16="http://schemas.microsoft.com/office/drawing/2014/main" id="{07C28EB0-29B1-BA71-6984-8725E1F90E13}"/>
              </a:ext>
            </a:extLst>
          </p:cNvPr>
          <p:cNvSpPr>
            <a:spLocks/>
          </p:cNvSpPr>
          <p:nvPr/>
        </p:nvSpPr>
        <p:spPr>
          <a:xfrm>
            <a:off x="4505325" y="2351405"/>
            <a:ext cx="3182620" cy="560705"/>
          </a:xfrm>
          <a:prstGeom prst="triangle">
            <a:avLst/>
          </a:prstGeom>
          <a:gradFill rotWithShape="1">
            <a:gsLst>
              <a:gs pos="0">
                <a:schemeClr val="accent1">
                  <a:lumMod val="50000"/>
                  <a:alpha val="65000"/>
                </a:schemeClr>
              </a:gs>
              <a:gs pos="100000">
                <a:schemeClr val="accent1">
                  <a:lumMod val="65000"/>
                  <a:lumOff val="35000"/>
                  <a:alpha val="37000"/>
                </a:schemeClr>
              </a:gs>
            </a:gsLst>
            <a:lin ang="540000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7" name="Rect 0">
            <a:extLst>
              <a:ext uri="{FF2B5EF4-FFF2-40B4-BE49-F238E27FC236}">
                <a16:creationId xmlns:a16="http://schemas.microsoft.com/office/drawing/2014/main" id="{EF1683A8-693E-03F8-0E49-17432ED4ECA5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59105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37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8" name="Rect 0">
            <a:extLst>
              <a:ext uri="{FF2B5EF4-FFF2-40B4-BE49-F238E27FC236}">
                <a16:creationId xmlns:a16="http://schemas.microsoft.com/office/drawing/2014/main" id="{D3DE1D72-A682-88A5-A543-81AB6829164F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48310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254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5" name="Rect 0">
            <a:extLst>
              <a:ext uri="{FF2B5EF4-FFF2-40B4-BE49-F238E27FC236}">
                <a16:creationId xmlns:a16="http://schemas.microsoft.com/office/drawing/2014/main" id="{0A9690EB-31BA-E88C-3815-8F6AEBD08D21}"/>
              </a:ext>
            </a:extLst>
          </p:cNvPr>
          <p:cNvSpPr txBox="1">
            <a:spLocks/>
          </p:cNvSpPr>
          <p:nvPr/>
        </p:nvSpPr>
        <p:spPr>
          <a:xfrm>
            <a:off x="4798166" y="1843405"/>
            <a:ext cx="2539158" cy="276999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8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내연기관차 </a:t>
            </a:r>
            <a:r>
              <a:rPr lang="ko-KR" altLang="en-US" sz="1800" spc="-3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주유비</a:t>
            </a:r>
            <a:r>
              <a:rPr lang="ko-KR" altLang="en-US" sz="18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가격 분석</a:t>
            </a:r>
            <a:endParaRPr lang="ko-KR" altLang="en-US" sz="18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38" name="Rect 0">
            <a:extLst>
              <a:ext uri="{FF2B5EF4-FFF2-40B4-BE49-F238E27FC236}">
                <a16:creationId xmlns:a16="http://schemas.microsoft.com/office/drawing/2014/main" id="{6D6347CD-E1FE-5A4E-2B90-1515B0EBB946}"/>
              </a:ext>
            </a:extLst>
          </p:cNvPr>
          <p:cNvSpPr txBox="1">
            <a:spLocks/>
          </p:cNvSpPr>
          <p:nvPr/>
        </p:nvSpPr>
        <p:spPr>
          <a:xfrm>
            <a:off x="3148632" y="4009965"/>
            <a:ext cx="989359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b="1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데이터 수집</a:t>
            </a:r>
            <a:endParaRPr lang="ko-KR" altLang="en-US" sz="16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68" name="Rect 0">
            <a:extLst>
              <a:ext uri="{FF2B5EF4-FFF2-40B4-BE49-F238E27FC236}">
                <a16:creationId xmlns:a16="http://schemas.microsoft.com/office/drawing/2014/main" id="{AB9C4880-9484-2838-60CC-F4D47181F27D}"/>
              </a:ext>
            </a:extLst>
          </p:cNvPr>
          <p:cNvSpPr txBox="1">
            <a:spLocks/>
          </p:cNvSpPr>
          <p:nvPr/>
        </p:nvSpPr>
        <p:spPr>
          <a:xfrm flipH="1">
            <a:off x="2742088" y="4553022"/>
            <a:ext cx="1774508" cy="565924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한국석유공사 </a:t>
            </a:r>
            <a:r>
              <a:rPr lang="ko-KR" altLang="en-US" sz="1600" spc="-3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오피넷</a:t>
            </a:r>
            <a:endParaRPr lang="en-US" altLang="ko-KR" sz="1600" spc="-3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(</a:t>
            </a:r>
            <a:r>
              <a:rPr lang="en-US" altLang="ko-KR" sz="160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Opinet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)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</p:txBody>
      </p:sp>
      <p:sp>
        <p:nvSpPr>
          <p:cNvPr id="139" name="Rect 0">
            <a:extLst>
              <a:ext uri="{FF2B5EF4-FFF2-40B4-BE49-F238E27FC236}">
                <a16:creationId xmlns:a16="http://schemas.microsoft.com/office/drawing/2014/main" id="{A9B95BF2-9FD4-62BC-F0D6-234775403F24}"/>
              </a:ext>
            </a:extLst>
          </p:cNvPr>
          <p:cNvSpPr txBox="1">
            <a:spLocks/>
          </p:cNvSpPr>
          <p:nvPr/>
        </p:nvSpPr>
        <p:spPr>
          <a:xfrm>
            <a:off x="5342669" y="4009311"/>
            <a:ext cx="1511934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탐색적 데이터 분석</a:t>
            </a:r>
            <a:endParaRPr lang="ko-KR" altLang="en-US" sz="16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40" name="Rect 0">
            <a:extLst>
              <a:ext uri="{FF2B5EF4-FFF2-40B4-BE49-F238E27FC236}">
                <a16:creationId xmlns:a16="http://schemas.microsoft.com/office/drawing/2014/main" id="{905D4672-1DBF-F164-6981-0523F5F24D7E}"/>
              </a:ext>
            </a:extLst>
          </p:cNvPr>
          <p:cNvSpPr txBox="1">
            <a:spLocks/>
          </p:cNvSpPr>
          <p:nvPr/>
        </p:nvSpPr>
        <p:spPr>
          <a:xfrm>
            <a:off x="8082604" y="4009965"/>
            <a:ext cx="1022720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85000">
                      <a:schemeClr val="accent2"/>
                    </a:gs>
                  </a:gsLst>
                  <a:lin ang="0" scaled="1"/>
                </a:gradFill>
                <a:latin typeface="페이퍼로지 5 Medium" charset="0"/>
                <a:ea typeface="페이퍼로지 5 Medium" charset="0"/>
                <a:sym typeface="맑은 고딕" charset="0"/>
              </a:rPr>
              <a:t>시스템 구현</a:t>
            </a:r>
            <a:endParaRPr lang="ko-KR" altLang="en-US" sz="1600" dirty="0"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85000">
                    <a:schemeClr val="accent2"/>
                  </a:gs>
                </a:gsLst>
                <a:lin ang="0" scaled="1"/>
              </a:gra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A5C13197-8EFE-B985-D736-5E3E6C756EDA}"/>
              </a:ext>
            </a:extLst>
          </p:cNvPr>
          <p:cNvSpPr txBox="1">
            <a:spLocks/>
          </p:cNvSpPr>
          <p:nvPr/>
        </p:nvSpPr>
        <p:spPr>
          <a:xfrm>
            <a:off x="5008662" y="940593"/>
            <a:ext cx="2014655" cy="492443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선정</a:t>
            </a:r>
            <a:endParaRPr lang="ko-KR" altLang="en-US" sz="32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DDA49A5C-3C28-3B7E-72C5-9E6B89A9352B}"/>
              </a:ext>
            </a:extLst>
          </p:cNvPr>
          <p:cNvGrpSpPr>
            <a:grpSpLocks/>
          </p:cNvGrpSpPr>
          <p:nvPr/>
        </p:nvGrpSpPr>
        <p:grpSpPr>
          <a:xfrm>
            <a:off x="7507235" y="1632520"/>
            <a:ext cx="4165510" cy="4744720"/>
            <a:chOff x="6161405" y="2486660"/>
            <a:chExt cx="4802505" cy="3583305"/>
          </a:xfrm>
        </p:grpSpPr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7F6012C7-9251-BE62-E1BE-EB1F02D5F450}"/>
                </a:ext>
              </a:extLst>
            </p:cNvPr>
            <p:cNvSpPr>
              <a:spLocks/>
            </p:cNvSpPr>
            <p:nvPr/>
          </p:nvSpPr>
          <p:spPr>
            <a:xfrm>
              <a:off x="6161405" y="2505075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701FF07E-1A92-4E98-04DA-6144F4DA661F}"/>
                </a:ext>
              </a:extLst>
            </p:cNvPr>
            <p:cNvSpPr>
              <a:spLocks/>
            </p:cNvSpPr>
            <p:nvPr/>
          </p:nvSpPr>
          <p:spPr>
            <a:xfrm>
              <a:off x="6161405" y="2486660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</p:grpSp>
      <p:sp>
        <p:nvSpPr>
          <p:cNvPr id="75" name="Rect 0"/>
          <p:cNvSpPr txBox="1">
            <a:spLocks/>
          </p:cNvSpPr>
          <p:nvPr/>
        </p:nvSpPr>
        <p:spPr>
          <a:xfrm>
            <a:off x="1127125" y="1007110"/>
            <a:ext cx="3967433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내연기관차 </a:t>
            </a:r>
            <a:r>
              <a:rPr lang="ko-KR" altLang="en-US" sz="2800" spc="-3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주유비</a:t>
            </a: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가격 분석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273899F3-F13B-0E44-F7CA-E1395B6A3883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AA88BF20-6228-D7FF-2EA0-91AA2B4D5D65}"/>
              </a:ext>
            </a:extLst>
          </p:cNvPr>
          <p:cNvSpPr txBox="1">
            <a:spLocks/>
          </p:cNvSpPr>
          <p:nvPr/>
        </p:nvSpPr>
        <p:spPr>
          <a:xfrm>
            <a:off x="1127125" y="1582137"/>
            <a:ext cx="2131033" cy="369332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4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얼마나 절약될까</a:t>
            </a:r>
            <a:r>
              <a:rPr lang="en-US" altLang="ko-KR" sz="24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?</a:t>
            </a:r>
            <a:endParaRPr lang="ko-KR" altLang="en-US" sz="2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DCBD6718-78F7-0BA7-BADC-E07503E27983}"/>
              </a:ext>
            </a:extLst>
          </p:cNvPr>
          <p:cNvSpPr txBox="1">
            <a:spLocks/>
          </p:cNvSpPr>
          <p:nvPr/>
        </p:nvSpPr>
        <p:spPr>
          <a:xfrm>
            <a:off x="7269461" y="3696625"/>
            <a:ext cx="4641058" cy="2014334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250000"/>
              </a:lnSpc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최적의</a:t>
            </a:r>
            <a:r>
              <a:rPr lang="en-US" altLang="ko-KR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 </a:t>
            </a: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차량 선택과 유지 계획을 위한 </a:t>
            </a:r>
            <a:endParaRPr lang="en-US" altLang="ko-KR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  <a:p>
            <a:pPr marL="0" indent="0" algn="ctr" defTabSz="914400" rtl="0" eaLnBrk="1" latinLnBrk="1" hangingPunct="1">
              <a:lnSpc>
                <a:spcPct val="250000"/>
              </a:lnSpc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내연기관 자동차 이용과 전기자동차 이용의 </a:t>
            </a:r>
            <a:endParaRPr lang="en-US" altLang="ko-KR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  <a:p>
            <a:pPr marL="0" indent="0" algn="ctr" defTabSz="914400" rtl="0" eaLnBrk="1" latinLnBrk="1" hangingPunct="1">
              <a:lnSpc>
                <a:spcPct val="250000"/>
              </a:lnSpc>
              <a:buFontTx/>
              <a:buNone/>
            </a:pP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유지비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73C8B7-CFA3-ADEA-B261-D81A730F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91" y="2413136"/>
            <a:ext cx="2304029" cy="3405152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823B98-22C6-37A4-7E7F-1AA70673179E}"/>
              </a:ext>
            </a:extLst>
          </p:cNvPr>
          <p:cNvSpPr txBox="1"/>
          <p:nvPr/>
        </p:nvSpPr>
        <p:spPr>
          <a:xfrm>
            <a:off x="3325129" y="2846592"/>
            <a:ext cx="351947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수집 기간 </a:t>
            </a:r>
            <a:r>
              <a:rPr lang="en-US" altLang="ko-KR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:  2024.09  ~ </a:t>
            </a: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현재</a:t>
            </a:r>
            <a:endParaRPr lang="en-US" altLang="ko-KR" sz="1800" spc="-3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데이터 수</a:t>
            </a:r>
            <a:r>
              <a:rPr lang="en-US" altLang="ko-KR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:  </a:t>
            </a: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약 </a:t>
            </a:r>
            <a:r>
              <a:rPr lang="en-US" altLang="ko-KR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411, 247</a:t>
            </a:r>
            <a:r>
              <a:rPr lang="ko-KR" altLang="en-US" sz="1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건</a:t>
            </a:r>
            <a:endParaRPr lang="en-US" altLang="ko-KR" sz="1800" spc="-3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3" name="그림 12" descr="양초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FD97B1F7-5002-095D-F80F-995CA0316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76" y="4344198"/>
            <a:ext cx="1056179" cy="1056179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5DFD98E8-A565-D2C1-2A08-93EEA9CF0EE6}"/>
              </a:ext>
            </a:extLst>
          </p:cNvPr>
          <p:cNvGrpSpPr>
            <a:grpSpLocks/>
          </p:cNvGrpSpPr>
          <p:nvPr/>
        </p:nvGrpSpPr>
        <p:grpSpPr>
          <a:xfrm>
            <a:off x="6682336" y="3874070"/>
            <a:ext cx="388620" cy="257810"/>
            <a:chOff x="5746750" y="3911600"/>
            <a:chExt cx="388620" cy="257810"/>
          </a:xfrm>
        </p:grpSpPr>
        <p:cxnSp>
          <p:nvCxnSpPr>
            <p:cNvPr id="15" name="Rect 0">
              <a:extLst>
                <a:ext uri="{FF2B5EF4-FFF2-40B4-BE49-F238E27FC236}">
                  <a16:creationId xmlns:a16="http://schemas.microsoft.com/office/drawing/2014/main" id="{173BFFDF-84AB-A168-3CA4-6BB103A1AE5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50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t 0">
              <a:extLst>
                <a:ext uri="{FF2B5EF4-FFF2-40B4-BE49-F238E27FC236}">
                  <a16:creationId xmlns:a16="http://schemas.microsoft.com/office/drawing/2014/main" id="{490EC8BC-93E6-2A8D-68C0-4C1E6F25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6750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t 0">
              <a:extLst>
                <a:ext uri="{FF2B5EF4-FFF2-40B4-BE49-F238E27FC236}">
                  <a16:creationId xmlns:a16="http://schemas.microsoft.com/office/drawing/2014/main" id="{03DF9DDA-93B6-779C-3003-B59BD7F2255D}"/>
                </a:ext>
              </a:extLst>
            </p:cNvPr>
            <p:cNvCxnSpPr>
              <a:cxnSpLocks/>
            </p:cNvCxnSpPr>
            <p:nvPr/>
          </p:nvCxnSpPr>
          <p:spPr>
            <a:xfrm>
              <a:off x="5833745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t 0">
              <a:extLst>
                <a:ext uri="{FF2B5EF4-FFF2-40B4-BE49-F238E27FC236}">
                  <a16:creationId xmlns:a16="http://schemas.microsoft.com/office/drawing/2014/main" id="{A90862C8-BEE2-8D2A-D20F-E8A571070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3745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t 0">
              <a:extLst>
                <a:ext uri="{FF2B5EF4-FFF2-40B4-BE49-F238E27FC236}">
                  <a16:creationId xmlns:a16="http://schemas.microsoft.com/office/drawing/2014/main" id="{E592F11F-42D7-3279-6447-80F77DD172ED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5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t 0">
              <a:extLst>
                <a:ext uri="{FF2B5EF4-FFF2-40B4-BE49-F238E27FC236}">
                  <a16:creationId xmlns:a16="http://schemas.microsoft.com/office/drawing/2014/main" id="{3EAD5AFD-F076-2C3D-110D-E47BDACF9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375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t 0">
              <a:extLst>
                <a:ext uri="{FF2B5EF4-FFF2-40B4-BE49-F238E27FC236}">
                  <a16:creationId xmlns:a16="http://schemas.microsoft.com/office/drawing/2014/main" id="{8A85D83D-3E85-8F48-62F1-3203D16B6E9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370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t 0">
              <a:extLst>
                <a:ext uri="{FF2B5EF4-FFF2-40B4-BE49-F238E27FC236}">
                  <a16:creationId xmlns:a16="http://schemas.microsoft.com/office/drawing/2014/main" id="{720140F7-83DA-E661-E676-3C66BEB2CC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8370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FA487A9-29CE-A7A2-3B1A-3D3E92E3169C}"/>
              </a:ext>
            </a:extLst>
          </p:cNvPr>
          <p:cNvSpPr txBox="1"/>
          <p:nvPr/>
        </p:nvSpPr>
        <p:spPr>
          <a:xfrm>
            <a:off x="-821713" y="5918535"/>
            <a:ext cx="6105236" cy="451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[</a:t>
            </a:r>
            <a:r>
              <a:rPr lang="ko-KR" altLang="en-US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지역</a:t>
            </a:r>
            <a:r>
              <a:rPr lang="en-US" altLang="ko-KR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, </a:t>
            </a:r>
            <a:r>
              <a:rPr lang="ko-KR" altLang="en-US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유종</a:t>
            </a:r>
            <a:r>
              <a:rPr lang="en-US" altLang="ko-KR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, </a:t>
            </a:r>
            <a:r>
              <a:rPr lang="ko-KR" altLang="en-US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일자</a:t>
            </a:r>
            <a:r>
              <a:rPr lang="en-US" altLang="ko-KR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] </a:t>
            </a:r>
            <a:r>
              <a:rPr lang="ko-KR" altLang="en-US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데이터</a:t>
            </a:r>
            <a:endParaRPr lang="en-US" altLang="ko-KR" sz="1800" spc="-3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E5C64AF-3E8C-6875-EEDA-469319C8A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63" y="2342207"/>
            <a:ext cx="1283854" cy="128385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428ED52-701D-B7E1-E46B-559F63D7E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7449" y="1850255"/>
            <a:ext cx="1264940" cy="12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8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B7A52-6EED-6484-86F5-8DF4D655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>
            <a:extLst>
              <a:ext uri="{FF2B5EF4-FFF2-40B4-BE49-F238E27FC236}">
                <a16:creationId xmlns:a16="http://schemas.microsoft.com/office/drawing/2014/main" id="{FE0C4FB4-0653-71D7-621A-B47F1F44722F}"/>
              </a:ext>
            </a:extLst>
          </p:cNvPr>
          <p:cNvGrpSpPr>
            <a:grpSpLocks/>
          </p:cNvGrpSpPr>
          <p:nvPr/>
        </p:nvGrpSpPr>
        <p:grpSpPr>
          <a:xfrm>
            <a:off x="2496834" y="3524250"/>
            <a:ext cx="2183130" cy="2464435"/>
            <a:chOff x="1286510" y="3592830"/>
            <a:chExt cx="2183130" cy="2464435"/>
          </a:xfrm>
          <a:solidFill>
            <a:schemeClr val="accent1"/>
          </a:solidFill>
        </p:grpSpPr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52190B33-7A1C-5FB5-248E-3FC881EFF503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1" name="Rect 0">
              <a:extLst>
                <a:ext uri="{FF2B5EF4-FFF2-40B4-BE49-F238E27FC236}">
                  <a16:creationId xmlns:a16="http://schemas.microsoft.com/office/drawing/2014/main" id="{DB2DD7FB-1F43-01C0-4C09-C68D7266124C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>
            <a:extLst>
              <a:ext uri="{FF2B5EF4-FFF2-40B4-BE49-F238E27FC236}">
                <a16:creationId xmlns:a16="http://schemas.microsoft.com/office/drawing/2014/main" id="{9CDDF286-4F3D-9195-055F-2A6D4E38EE83}"/>
              </a:ext>
            </a:extLst>
          </p:cNvPr>
          <p:cNvSpPr>
            <a:spLocks/>
          </p:cNvSpPr>
          <p:nvPr/>
        </p:nvSpPr>
        <p:spPr>
          <a:xfrm>
            <a:off x="483774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2441018F-8C3A-B0E2-A2F7-71EB20E984AB}"/>
              </a:ext>
            </a:extLst>
          </p:cNvPr>
          <p:cNvSpPr>
            <a:spLocks/>
          </p:cNvSpPr>
          <p:nvPr/>
        </p:nvSpPr>
        <p:spPr>
          <a:xfrm>
            <a:off x="2378392" y="2857500"/>
            <a:ext cx="2502535" cy="474980"/>
          </a:xfrm>
          <a:prstGeom prst="homePlat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30B8295C-56AF-EBC5-5A8B-6A3881CFA88A}"/>
              </a:ext>
            </a:extLst>
          </p:cNvPr>
          <p:cNvSpPr>
            <a:spLocks/>
          </p:cNvSpPr>
          <p:nvPr/>
        </p:nvSpPr>
        <p:spPr>
          <a:xfrm>
            <a:off x="728376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C3DF9713-9017-9896-5C45-78BDC1ABC28C}"/>
              </a:ext>
            </a:extLst>
          </p:cNvPr>
          <p:cNvGrpSpPr>
            <a:grpSpLocks/>
          </p:cNvGrpSpPr>
          <p:nvPr/>
        </p:nvGrpSpPr>
        <p:grpSpPr>
          <a:xfrm>
            <a:off x="3279457" y="3094355"/>
            <a:ext cx="701040" cy="701040"/>
            <a:chOff x="2028190" y="3162935"/>
            <a:chExt cx="701040" cy="701040"/>
          </a:xfrm>
        </p:grpSpPr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C557CA98-CA0A-EC69-3369-88B3CC9BA9CC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99F939CB-997D-1D29-4CAB-52B1376DC92C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58610D1A-A058-E38C-05A6-9BF9A4D7B371}"/>
              </a:ext>
            </a:extLst>
          </p:cNvPr>
          <p:cNvGrpSpPr>
            <a:grpSpLocks/>
          </p:cNvGrpSpPr>
          <p:nvPr/>
        </p:nvGrpSpPr>
        <p:grpSpPr>
          <a:xfrm>
            <a:off x="4997132" y="3524250"/>
            <a:ext cx="2183130" cy="2464435"/>
            <a:chOff x="3745865" y="3592830"/>
            <a:chExt cx="2183130" cy="2464435"/>
          </a:xfr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36" name="Rect 0">
              <a:extLst>
                <a:ext uri="{FF2B5EF4-FFF2-40B4-BE49-F238E27FC236}">
                  <a16:creationId xmlns:a16="http://schemas.microsoft.com/office/drawing/2014/main" id="{0A8E835A-ABB3-B41F-F52C-E78891373E83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7" name="Rect 0">
              <a:extLst>
                <a:ext uri="{FF2B5EF4-FFF2-40B4-BE49-F238E27FC236}">
                  <a16:creationId xmlns:a16="http://schemas.microsoft.com/office/drawing/2014/main" id="{6349FE28-CFBD-1123-954F-3A19A99E9746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1184BD92-819E-6E38-8649-CF7F4ACBC0D4}"/>
              </a:ext>
            </a:extLst>
          </p:cNvPr>
          <p:cNvGrpSpPr>
            <a:grpSpLocks/>
          </p:cNvGrpSpPr>
          <p:nvPr/>
        </p:nvGrpSpPr>
        <p:grpSpPr>
          <a:xfrm>
            <a:off x="7443787" y="3524250"/>
            <a:ext cx="2183130" cy="2464435"/>
            <a:chOff x="6192520" y="3592830"/>
            <a:chExt cx="2183130" cy="2464435"/>
          </a:xfrm>
        </p:grpSpPr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AC9FD8A5-DDAD-C9F9-AE91-24299A6FD42C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9BFC19E7-A5CB-3387-A8DA-BAED5876B5FE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B443EF00-799D-A75E-8634-E32304FBE128}"/>
              </a:ext>
            </a:extLst>
          </p:cNvPr>
          <p:cNvGrpSpPr>
            <a:grpSpLocks/>
          </p:cNvGrpSpPr>
          <p:nvPr/>
        </p:nvGrpSpPr>
        <p:grpSpPr>
          <a:xfrm>
            <a:off x="5738812" y="3094355"/>
            <a:ext cx="701040" cy="701040"/>
            <a:chOff x="4487545" y="3162935"/>
            <a:chExt cx="701040" cy="701040"/>
          </a:xfrm>
        </p:grpSpPr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182B1345-896F-31A4-082C-C49FCC3FDC6E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15ECC996-F33E-3E6E-7312-5FF70FEF67E7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02955A78-2339-9597-1DB7-9F43F8F15650}"/>
              </a:ext>
            </a:extLst>
          </p:cNvPr>
          <p:cNvGrpSpPr>
            <a:grpSpLocks/>
          </p:cNvGrpSpPr>
          <p:nvPr/>
        </p:nvGrpSpPr>
        <p:grpSpPr>
          <a:xfrm>
            <a:off x="8184832" y="3094355"/>
            <a:ext cx="701040" cy="701040"/>
            <a:chOff x="6933565" y="3162935"/>
            <a:chExt cx="701040" cy="701040"/>
          </a:xfrm>
        </p:grpSpPr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A89F0F7A-5898-6425-3C54-D4920DB09CB8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443BEF88-D7C9-45A1-5C38-30E46394B99F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99" name="Group 5">
            <a:extLst>
              <a:ext uri="{FF2B5EF4-FFF2-40B4-BE49-F238E27FC236}">
                <a16:creationId xmlns:a16="http://schemas.microsoft.com/office/drawing/2014/main" id="{7C611BA6-95B5-AB13-2167-6847FD33152F}"/>
              </a:ext>
            </a:extLst>
          </p:cNvPr>
          <p:cNvGrpSpPr>
            <a:grpSpLocks/>
          </p:cNvGrpSpPr>
          <p:nvPr/>
        </p:nvGrpSpPr>
        <p:grpSpPr>
          <a:xfrm>
            <a:off x="5908357" y="3263900"/>
            <a:ext cx="361950" cy="361950"/>
            <a:chOff x="4657090" y="3332480"/>
            <a:chExt cx="361950" cy="361950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3" name="Rect 0">
              <a:extLst>
                <a:ext uri="{FF2B5EF4-FFF2-40B4-BE49-F238E27FC236}">
                  <a16:creationId xmlns:a16="http://schemas.microsoft.com/office/drawing/2014/main" id="{6AD45B19-8477-939A-7301-BC35B0968FF8}"/>
                </a:ext>
              </a:extLst>
            </p:cNvPr>
            <p:cNvSpPr>
              <a:spLocks/>
            </p:cNvSpPr>
            <p:nvPr/>
          </p:nvSpPr>
          <p:spPr>
            <a:xfrm>
              <a:off x="4671695" y="3337560"/>
              <a:ext cx="186055" cy="105410"/>
            </a:xfrm>
            <a:custGeom>
              <a:avLst/>
              <a:gdLst>
                <a:gd name="TX0" fmla="*/ 124559 w 184948"/>
                <a:gd name="TY0" fmla="*/ 104352 h 104353"/>
                <a:gd name="TX1" fmla="*/ 184946 w 184948"/>
                <a:gd name="TY1" fmla="*/ 104352 h 104353"/>
                <a:gd name="TX2" fmla="*/ 124706 w 184948"/>
                <a:gd name="TY2" fmla="*/ 0 h 104353"/>
                <a:gd name="TX3" fmla="*/ 0 w 184948"/>
                <a:gd name="TY3" fmla="*/ 104352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8" h="104353">
                  <a:moveTo>
                    <a:pt x="124559" y="104352"/>
                  </a:moveTo>
                  <a:lnTo>
                    <a:pt x="184946" y="104352"/>
                  </a:lnTo>
                  <a:lnTo>
                    <a:pt x="124706" y="0"/>
                  </a:lnTo>
                  <a:cubicBezTo>
                    <a:pt x="68941" y="13040"/>
                    <a:pt x="22668" y="51760"/>
                    <a:pt x="0" y="10435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4" name="Rect 0">
              <a:extLst>
                <a:ext uri="{FF2B5EF4-FFF2-40B4-BE49-F238E27FC236}">
                  <a16:creationId xmlns:a16="http://schemas.microsoft.com/office/drawing/2014/main" id="{10E90A18-6D78-BE55-FF9E-0C06CE18482A}"/>
                </a:ext>
              </a:extLst>
            </p:cNvPr>
            <p:cNvSpPr>
              <a:spLocks/>
            </p:cNvSpPr>
            <p:nvPr/>
          </p:nvSpPr>
          <p:spPr>
            <a:xfrm>
              <a:off x="4816475" y="3332480"/>
              <a:ext cx="154305" cy="163195"/>
            </a:xfrm>
            <a:custGeom>
              <a:avLst/>
              <a:gdLst>
                <a:gd name="TX0" fmla="*/ 81428 w 152873"/>
                <a:gd name="TY0" fmla="*/ 142298 h 161809"/>
                <a:gd name="TX1" fmla="*/ 81319 w 152873"/>
                <a:gd name="TY1" fmla="*/ 142360 h 161809"/>
                <a:gd name="TX2" fmla="*/ 92551 w 152873"/>
                <a:gd name="TY2" fmla="*/ 161807 h 161809"/>
                <a:gd name="TX3" fmla="*/ 152872 w 152873"/>
                <a:gd name="TY3" fmla="*/ 57394 h 161809"/>
                <a:gd name="TX4" fmla="*/ 21037 w 152873"/>
                <a:gd name="TY4" fmla="*/ 0 h 161809"/>
                <a:gd name="TX5" fmla="*/ 0 w 152873"/>
                <a:gd name="TY5" fmla="*/ 1262 h 1618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873" h="161809">
                  <a:moveTo>
                    <a:pt x="81428" y="142298"/>
                  </a:moveTo>
                  <a:lnTo>
                    <a:pt x="81319" y="142360"/>
                  </a:lnTo>
                  <a:lnTo>
                    <a:pt x="92551" y="161807"/>
                  </a:lnTo>
                  <a:lnTo>
                    <a:pt x="152872" y="57394"/>
                  </a:lnTo>
                  <a:cubicBezTo>
                    <a:pt x="118828" y="20750"/>
                    <a:pt x="71054" y="-48"/>
                    <a:pt x="21037" y="0"/>
                  </a:cubicBezTo>
                  <a:cubicBezTo>
                    <a:pt x="14006" y="14"/>
                    <a:pt x="6982" y="436"/>
                    <a:pt x="0" y="126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5" name="Rect 0">
              <a:extLst>
                <a:ext uri="{FF2B5EF4-FFF2-40B4-BE49-F238E27FC236}">
                  <a16:creationId xmlns:a16="http://schemas.microsoft.com/office/drawing/2014/main" id="{F5A84C36-2DF4-5BEB-8BAF-F801B0B779C5}"/>
                </a:ext>
              </a:extLst>
            </p:cNvPr>
            <p:cNvSpPr>
              <a:spLocks/>
            </p:cNvSpPr>
            <p:nvPr/>
          </p:nvSpPr>
          <p:spPr>
            <a:xfrm>
              <a:off x="4890135" y="3405505"/>
              <a:ext cx="128905" cy="160655"/>
            </a:xfrm>
            <a:custGeom>
              <a:avLst/>
              <a:gdLst>
                <a:gd name="TX0" fmla="*/ 0 w 127588"/>
                <a:gd name="TY0" fmla="*/ 159545 h 159546"/>
                <a:gd name="TX1" fmla="*/ 119887 w 127588"/>
                <a:gd name="TY1" fmla="*/ 159545 h 159546"/>
                <a:gd name="TX2" fmla="*/ 92115 w 127588"/>
                <a:gd name="TY2" fmla="*/ 0 h 1595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588" h="159546">
                  <a:moveTo>
                    <a:pt x="0" y="159545"/>
                  </a:moveTo>
                  <a:lnTo>
                    <a:pt x="119887" y="159545"/>
                  </a:lnTo>
                  <a:cubicBezTo>
                    <a:pt x="136367" y="104963"/>
                    <a:pt x="126068" y="45803"/>
                    <a:pt x="92115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6" name="Rect 0">
              <a:extLst>
                <a:ext uri="{FF2B5EF4-FFF2-40B4-BE49-F238E27FC236}">
                  <a16:creationId xmlns:a16="http://schemas.microsoft.com/office/drawing/2014/main" id="{140DDD48-7795-E340-B6FE-5D0FC2A6829C}"/>
                </a:ext>
              </a:extLst>
            </p:cNvPr>
            <p:cNvSpPr>
              <a:spLocks/>
            </p:cNvSpPr>
            <p:nvPr/>
          </p:nvSpPr>
          <p:spPr>
            <a:xfrm>
              <a:off x="4817745" y="3583940"/>
              <a:ext cx="186055" cy="105410"/>
            </a:xfrm>
            <a:custGeom>
              <a:avLst/>
              <a:gdLst>
                <a:gd name="TX0" fmla="*/ 60387 w 184943"/>
                <a:gd name="TY0" fmla="*/ 0 h 104353"/>
                <a:gd name="TX1" fmla="*/ 0 w 184943"/>
                <a:gd name="TY1" fmla="*/ 0 h 104353"/>
                <a:gd name="TX2" fmla="*/ 60240 w 184943"/>
                <a:gd name="TY2" fmla="*/ 104352 h 104353"/>
                <a:gd name="TX3" fmla="*/ 184941 w 184943"/>
                <a:gd name="TY3" fmla="*/ 0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3" h="104353">
                  <a:moveTo>
                    <a:pt x="60387" y="0"/>
                  </a:moveTo>
                  <a:lnTo>
                    <a:pt x="0" y="0"/>
                  </a:lnTo>
                  <a:lnTo>
                    <a:pt x="60240" y="104352"/>
                  </a:lnTo>
                  <a:cubicBezTo>
                    <a:pt x="116004" y="91313"/>
                    <a:pt x="162276" y="52592"/>
                    <a:pt x="184941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7" name="Rect 0">
              <a:extLst>
                <a:ext uri="{FF2B5EF4-FFF2-40B4-BE49-F238E27FC236}">
                  <a16:creationId xmlns:a16="http://schemas.microsoft.com/office/drawing/2014/main" id="{5748F199-C8E3-411B-BB36-1EFB9013AAB4}"/>
                </a:ext>
              </a:extLst>
            </p:cNvPr>
            <p:cNvSpPr>
              <a:spLocks/>
            </p:cNvSpPr>
            <p:nvPr/>
          </p:nvSpPr>
          <p:spPr>
            <a:xfrm>
              <a:off x="4705350" y="3531235"/>
              <a:ext cx="154305" cy="163195"/>
            </a:xfrm>
            <a:custGeom>
              <a:avLst/>
              <a:gdLst>
                <a:gd name="TX0" fmla="*/ 71496 w 152930"/>
                <a:gd name="TY0" fmla="*/ 19642 h 161942"/>
                <a:gd name="TX1" fmla="*/ 71610 w 152930"/>
                <a:gd name="TY1" fmla="*/ 19580 h 161942"/>
                <a:gd name="TX2" fmla="*/ 60302 w 152930"/>
                <a:gd name="TY2" fmla="*/ 0 h 161942"/>
                <a:gd name="TX3" fmla="*/ 0 w 152930"/>
                <a:gd name="TY3" fmla="*/ 104475 h 161942"/>
                <a:gd name="TX4" fmla="*/ 131892 w 152930"/>
                <a:gd name="TY4" fmla="*/ 161940 h 161942"/>
                <a:gd name="TX5" fmla="*/ 152929 w 152930"/>
                <a:gd name="TY5" fmla="*/ 160678 h 16194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930" h="161942">
                  <a:moveTo>
                    <a:pt x="71496" y="19642"/>
                  </a:moveTo>
                  <a:lnTo>
                    <a:pt x="71610" y="19580"/>
                  </a:lnTo>
                  <a:lnTo>
                    <a:pt x="60302" y="0"/>
                  </a:lnTo>
                  <a:lnTo>
                    <a:pt x="0" y="104475"/>
                  </a:lnTo>
                  <a:cubicBezTo>
                    <a:pt x="34044" y="141161"/>
                    <a:pt x="81844" y="161987"/>
                    <a:pt x="131892" y="161940"/>
                  </a:cubicBezTo>
                  <a:cubicBezTo>
                    <a:pt x="138923" y="161925"/>
                    <a:pt x="145947" y="161504"/>
                    <a:pt x="152929" y="160678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8" name="Rect 0">
              <a:extLst>
                <a:ext uri="{FF2B5EF4-FFF2-40B4-BE49-F238E27FC236}">
                  <a16:creationId xmlns:a16="http://schemas.microsoft.com/office/drawing/2014/main" id="{25BE1E87-84FA-A8E7-C915-498915B98B72}"/>
                </a:ext>
              </a:extLst>
            </p:cNvPr>
            <p:cNvSpPr>
              <a:spLocks/>
            </p:cNvSpPr>
            <p:nvPr/>
          </p:nvSpPr>
          <p:spPr>
            <a:xfrm>
              <a:off x="4657090" y="3460750"/>
              <a:ext cx="128905" cy="160655"/>
            </a:xfrm>
            <a:custGeom>
              <a:avLst/>
              <a:gdLst>
                <a:gd name="TX0" fmla="*/ 127440 w 127441"/>
                <a:gd name="TY0" fmla="*/ 0 h 159432"/>
                <a:gd name="TX1" fmla="*/ 7700 w 127441"/>
                <a:gd name="TY1" fmla="*/ 0 h 159432"/>
                <a:gd name="TX2" fmla="*/ 35391 w 127441"/>
                <a:gd name="TY2" fmla="*/ 159431 h 1594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441" h="159432">
                  <a:moveTo>
                    <a:pt x="127440" y="0"/>
                  </a:moveTo>
                  <a:lnTo>
                    <a:pt x="7700" y="0"/>
                  </a:lnTo>
                  <a:cubicBezTo>
                    <a:pt x="-8766" y="54534"/>
                    <a:pt x="1500" y="113643"/>
                    <a:pt x="35391" y="159431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3" name="Group 5">
            <a:extLst>
              <a:ext uri="{FF2B5EF4-FFF2-40B4-BE49-F238E27FC236}">
                <a16:creationId xmlns:a16="http://schemas.microsoft.com/office/drawing/2014/main" id="{DB6C54BE-CD6A-3AF3-9F6B-154C14D4FC31}"/>
              </a:ext>
            </a:extLst>
          </p:cNvPr>
          <p:cNvGrpSpPr>
            <a:grpSpLocks/>
          </p:cNvGrpSpPr>
          <p:nvPr/>
        </p:nvGrpSpPr>
        <p:grpSpPr>
          <a:xfrm>
            <a:off x="8344852" y="3279140"/>
            <a:ext cx="381000" cy="330835"/>
            <a:chOff x="7093585" y="3347720"/>
            <a:chExt cx="381000" cy="330835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1" name="Rect 0">
              <a:extLst>
                <a:ext uri="{FF2B5EF4-FFF2-40B4-BE49-F238E27FC236}">
                  <a16:creationId xmlns:a16="http://schemas.microsoft.com/office/drawing/2014/main" id="{3BDF6955-FF96-4320-3C3F-26949F67E7AD}"/>
                </a:ext>
              </a:extLst>
            </p:cNvPr>
            <p:cNvSpPr>
              <a:spLocks/>
            </p:cNvSpPr>
            <p:nvPr/>
          </p:nvSpPr>
          <p:spPr>
            <a:xfrm>
              <a:off x="7093585" y="3526155"/>
              <a:ext cx="381000" cy="153035"/>
            </a:xfrm>
            <a:custGeom>
              <a:avLst/>
              <a:gdLst>
                <a:gd name="TX0" fmla="*/ 218190 w 379463"/>
                <a:gd name="TY0" fmla="*/ 9487 h 151786"/>
                <a:gd name="TX1" fmla="*/ 199217 w 379463"/>
                <a:gd name="TY1" fmla="*/ 28460 h 151786"/>
                <a:gd name="TX2" fmla="*/ 180244 w 379463"/>
                <a:gd name="TY2" fmla="*/ 28460 h 151786"/>
                <a:gd name="TX3" fmla="*/ 161271 w 379463"/>
                <a:gd name="TY3" fmla="*/ 9487 h 151786"/>
                <a:gd name="TX4" fmla="*/ 161271 w 379463"/>
                <a:gd name="TY4" fmla="*/ 0 h 151786"/>
                <a:gd name="TX5" fmla="*/ 0 w 379463"/>
                <a:gd name="TY5" fmla="*/ 0 h 151786"/>
                <a:gd name="TX6" fmla="*/ 0 w 379463"/>
                <a:gd name="TY6" fmla="*/ 132812 h 151786"/>
                <a:gd name="TX7" fmla="*/ 18973 w 379463"/>
                <a:gd name="TY7" fmla="*/ 151785 h 151786"/>
                <a:gd name="TX8" fmla="*/ 360489 w 379463"/>
                <a:gd name="TY8" fmla="*/ 151785 h 151786"/>
                <a:gd name="TX9" fmla="*/ 379462 w 379463"/>
                <a:gd name="TY9" fmla="*/ 132812 h 151786"/>
                <a:gd name="TX10" fmla="*/ 379462 w 379463"/>
                <a:gd name="TY10" fmla="*/ 0 h 151786"/>
                <a:gd name="TX11" fmla="*/ 218190 w 379463"/>
                <a:gd name="TY11" fmla="*/ 0 h 151786"/>
                <a:gd name="TX12" fmla="*/ 218190 w 379463"/>
                <a:gd name="TY12" fmla="*/ 9487 h 1517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79463" h="151786">
                  <a:moveTo>
                    <a:pt x="218190" y="9487"/>
                  </a:moveTo>
                  <a:cubicBezTo>
                    <a:pt x="218190" y="19922"/>
                    <a:pt x="209653" y="28460"/>
                    <a:pt x="199217" y="28460"/>
                  </a:cubicBezTo>
                  <a:lnTo>
                    <a:pt x="180244" y="28460"/>
                  </a:lnTo>
                  <a:cubicBezTo>
                    <a:pt x="169809" y="28460"/>
                    <a:pt x="161271" y="19922"/>
                    <a:pt x="161271" y="9487"/>
                  </a:cubicBezTo>
                  <a:lnTo>
                    <a:pt x="161271" y="0"/>
                  </a:lnTo>
                  <a:lnTo>
                    <a:pt x="0" y="0"/>
                  </a:lnTo>
                  <a:lnTo>
                    <a:pt x="0" y="132812"/>
                  </a:lnTo>
                  <a:cubicBezTo>
                    <a:pt x="0" y="143247"/>
                    <a:pt x="8538" y="151785"/>
                    <a:pt x="18973" y="151785"/>
                  </a:cubicBezTo>
                  <a:lnTo>
                    <a:pt x="360489" y="151785"/>
                  </a:lnTo>
                  <a:cubicBezTo>
                    <a:pt x="370924" y="151785"/>
                    <a:pt x="379462" y="143247"/>
                    <a:pt x="379462" y="132812"/>
                  </a:cubicBezTo>
                  <a:lnTo>
                    <a:pt x="379462" y="0"/>
                  </a:lnTo>
                  <a:lnTo>
                    <a:pt x="218190" y="0"/>
                  </a:lnTo>
                  <a:lnTo>
                    <a:pt x="218190" y="9487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FA969E21-413E-3EB9-60C2-4B7C1CC2351A}"/>
                </a:ext>
              </a:extLst>
            </p:cNvPr>
            <p:cNvSpPr>
              <a:spLocks/>
            </p:cNvSpPr>
            <p:nvPr/>
          </p:nvSpPr>
          <p:spPr>
            <a:xfrm>
              <a:off x="7093585" y="3347720"/>
              <a:ext cx="381000" cy="160020"/>
            </a:xfrm>
            <a:custGeom>
              <a:avLst/>
              <a:gdLst>
                <a:gd name="TX0" fmla="*/ 360489 w 379463"/>
                <a:gd name="TY0" fmla="*/ 64034 h 158901"/>
                <a:gd name="TX1" fmla="*/ 265623 w 379463"/>
                <a:gd name="TY1" fmla="*/ 64034 h 158901"/>
                <a:gd name="TX2" fmla="*/ 265623 w 379463"/>
                <a:gd name="TY2" fmla="*/ 33203 h 158901"/>
                <a:gd name="TX3" fmla="*/ 232420 w 379463"/>
                <a:gd name="TY3" fmla="*/ 0 h 158901"/>
                <a:gd name="TX4" fmla="*/ 147041 w 379463"/>
                <a:gd name="TY4" fmla="*/ 0 h 158901"/>
                <a:gd name="TX5" fmla="*/ 113839 w 379463"/>
                <a:gd name="TY5" fmla="*/ 33203 h 158901"/>
                <a:gd name="TX6" fmla="*/ 113839 w 379463"/>
                <a:gd name="TY6" fmla="*/ 64034 h 158901"/>
                <a:gd name="TX7" fmla="*/ 18973 w 379463"/>
                <a:gd name="TY7" fmla="*/ 64034 h 158901"/>
                <a:gd name="TX8" fmla="*/ 0 w 379463"/>
                <a:gd name="TY8" fmla="*/ 83007 h 158901"/>
                <a:gd name="TX9" fmla="*/ 0 w 379463"/>
                <a:gd name="TY9" fmla="*/ 158900 h 158901"/>
                <a:gd name="TX10" fmla="*/ 161271 w 379463"/>
                <a:gd name="TY10" fmla="*/ 158900 h 158901"/>
                <a:gd name="TX11" fmla="*/ 161271 w 379463"/>
                <a:gd name="TY11" fmla="*/ 149413 h 158901"/>
                <a:gd name="TX12" fmla="*/ 218190 w 379463"/>
                <a:gd name="TY12" fmla="*/ 149413 h 158901"/>
                <a:gd name="TX13" fmla="*/ 218190 w 379463"/>
                <a:gd name="TY13" fmla="*/ 158900 h 158901"/>
                <a:gd name="TX14" fmla="*/ 379462 w 379463"/>
                <a:gd name="TY14" fmla="*/ 158900 h 158901"/>
                <a:gd name="TX15" fmla="*/ 379462 w 379463"/>
                <a:gd name="TY15" fmla="*/ 83007 h 158901"/>
                <a:gd name="TX16" fmla="*/ 360489 w 379463"/>
                <a:gd name="TY16" fmla="*/ 64034 h 158901"/>
                <a:gd name="TX17" fmla="*/ 142298 w 379463"/>
                <a:gd name="TY17" fmla="*/ 64034 h 158901"/>
                <a:gd name="TX18" fmla="*/ 142298 w 379463"/>
                <a:gd name="TY18" fmla="*/ 33203 h 158901"/>
                <a:gd name="TX19" fmla="*/ 147041 w 379463"/>
                <a:gd name="TY19" fmla="*/ 28460 h 158901"/>
                <a:gd name="TX20" fmla="*/ 232420 w 379463"/>
                <a:gd name="TY20" fmla="*/ 28460 h 158901"/>
                <a:gd name="TX21" fmla="*/ 237164 w 379463"/>
                <a:gd name="TY21" fmla="*/ 33203 h 158901"/>
                <a:gd name="TX22" fmla="*/ 237164 w 379463"/>
                <a:gd name="TY22" fmla="*/ 64034 h 158901"/>
                <a:gd name="TX23" fmla="*/ 142298 w 379463"/>
                <a:gd name="TY23" fmla="*/ 64034 h 158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379463" h="158901">
                  <a:moveTo>
                    <a:pt x="360489" y="64034"/>
                  </a:moveTo>
                  <a:lnTo>
                    <a:pt x="265623" y="64034"/>
                  </a:lnTo>
                  <a:lnTo>
                    <a:pt x="265623" y="33203"/>
                  </a:lnTo>
                  <a:cubicBezTo>
                    <a:pt x="265623" y="14704"/>
                    <a:pt x="250919" y="0"/>
                    <a:pt x="232420" y="0"/>
                  </a:cubicBezTo>
                  <a:lnTo>
                    <a:pt x="147041" y="0"/>
                  </a:lnTo>
                  <a:cubicBezTo>
                    <a:pt x="128543" y="0"/>
                    <a:pt x="113839" y="14704"/>
                    <a:pt x="113839" y="33203"/>
                  </a:cubicBezTo>
                  <a:lnTo>
                    <a:pt x="113839" y="64034"/>
                  </a:lnTo>
                  <a:lnTo>
                    <a:pt x="18973" y="64034"/>
                  </a:lnTo>
                  <a:cubicBezTo>
                    <a:pt x="8538" y="64034"/>
                    <a:pt x="0" y="72572"/>
                    <a:pt x="0" y="83007"/>
                  </a:cubicBezTo>
                  <a:lnTo>
                    <a:pt x="0" y="158900"/>
                  </a:lnTo>
                  <a:lnTo>
                    <a:pt x="161271" y="158900"/>
                  </a:lnTo>
                  <a:lnTo>
                    <a:pt x="161271" y="149413"/>
                  </a:lnTo>
                  <a:lnTo>
                    <a:pt x="218190" y="149413"/>
                  </a:lnTo>
                  <a:lnTo>
                    <a:pt x="218190" y="158900"/>
                  </a:lnTo>
                  <a:lnTo>
                    <a:pt x="379462" y="158900"/>
                  </a:lnTo>
                  <a:lnTo>
                    <a:pt x="379462" y="83007"/>
                  </a:lnTo>
                  <a:cubicBezTo>
                    <a:pt x="379462" y="72572"/>
                    <a:pt x="370924" y="64034"/>
                    <a:pt x="360489" y="64034"/>
                  </a:cubicBezTo>
                  <a:moveTo>
                    <a:pt x="142298" y="64034"/>
                  </a:moveTo>
                  <a:lnTo>
                    <a:pt x="142298" y="33203"/>
                  </a:lnTo>
                  <a:cubicBezTo>
                    <a:pt x="142298" y="30357"/>
                    <a:pt x="144195" y="28460"/>
                    <a:pt x="147041" y="28460"/>
                  </a:cubicBezTo>
                  <a:lnTo>
                    <a:pt x="232420" y="28460"/>
                  </a:lnTo>
                  <a:cubicBezTo>
                    <a:pt x="235266" y="28460"/>
                    <a:pt x="237164" y="30357"/>
                    <a:pt x="237164" y="33203"/>
                  </a:cubicBezTo>
                  <a:lnTo>
                    <a:pt x="237164" y="64034"/>
                  </a:lnTo>
                  <a:lnTo>
                    <a:pt x="142298" y="640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9" name="Group 5">
            <a:extLst>
              <a:ext uri="{FF2B5EF4-FFF2-40B4-BE49-F238E27FC236}">
                <a16:creationId xmlns:a16="http://schemas.microsoft.com/office/drawing/2014/main" id="{7ABAFCAA-EDA7-2245-AE71-E0DC66E0928D}"/>
              </a:ext>
            </a:extLst>
          </p:cNvPr>
          <p:cNvGrpSpPr>
            <a:grpSpLocks/>
          </p:cNvGrpSpPr>
          <p:nvPr/>
        </p:nvGrpSpPr>
        <p:grpSpPr>
          <a:xfrm>
            <a:off x="3420427" y="3292475"/>
            <a:ext cx="418465" cy="304800"/>
            <a:chOff x="2169160" y="3361055"/>
            <a:chExt cx="418465" cy="304800"/>
          </a:xfr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84000">
                <a:schemeClr val="accent3"/>
              </a:gs>
            </a:gsLst>
            <a:lin ang="2700000" scaled="1"/>
          </a:gradFill>
        </p:grpSpPr>
        <p:sp>
          <p:nvSpPr>
            <p:cNvPr id="106" name="Rect 0">
              <a:extLst>
                <a:ext uri="{FF2B5EF4-FFF2-40B4-BE49-F238E27FC236}">
                  <a16:creationId xmlns:a16="http://schemas.microsoft.com/office/drawing/2014/main" id="{A63BD91F-C814-8876-B7CC-461AF84AA735}"/>
                </a:ext>
              </a:extLst>
            </p:cNvPr>
            <p:cNvSpPr>
              <a:spLocks/>
            </p:cNvSpPr>
            <p:nvPr/>
          </p:nvSpPr>
          <p:spPr>
            <a:xfrm>
              <a:off x="2169160" y="3394075"/>
              <a:ext cx="176530" cy="229235"/>
            </a:xfrm>
            <a:custGeom>
              <a:avLst/>
              <a:gdLst>
                <a:gd name="TX0" fmla="*/ 175501 w 175503"/>
                <a:gd name="TY0" fmla="*/ 199217 h 227679"/>
                <a:gd name="TX1" fmla="*/ 28460 w 175503"/>
                <a:gd name="TY1" fmla="*/ 199217 h 227679"/>
                <a:gd name="TX2" fmla="*/ 28460 w 175503"/>
                <a:gd name="TY2" fmla="*/ 28460 h 227679"/>
                <a:gd name="TX3" fmla="*/ 158330 w 175503"/>
                <a:gd name="TY3" fmla="*/ 28460 h 227679"/>
                <a:gd name="TX4" fmla="*/ 169904 w 175503"/>
                <a:gd name="TY4" fmla="*/ 0 h 227679"/>
                <a:gd name="TX5" fmla="*/ 18973 w 175503"/>
                <a:gd name="TY5" fmla="*/ 0 h 227679"/>
                <a:gd name="TX6" fmla="*/ 0 w 175503"/>
                <a:gd name="TY6" fmla="*/ 18973 h 227679"/>
                <a:gd name="TX7" fmla="*/ 0 w 175503"/>
                <a:gd name="TY7" fmla="*/ 208704 h 227679"/>
                <a:gd name="TX8" fmla="*/ 18973 w 175503"/>
                <a:gd name="TY8" fmla="*/ 227677 h 227679"/>
                <a:gd name="TX9" fmla="*/ 175501 w 175503"/>
                <a:gd name="TY9" fmla="*/ 227677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75503" h="227679">
                  <a:moveTo>
                    <a:pt x="175501" y="199217"/>
                  </a:moveTo>
                  <a:lnTo>
                    <a:pt x="28460" y="199217"/>
                  </a:lnTo>
                  <a:lnTo>
                    <a:pt x="28460" y="28460"/>
                  </a:lnTo>
                  <a:lnTo>
                    <a:pt x="158330" y="28460"/>
                  </a:lnTo>
                  <a:lnTo>
                    <a:pt x="169904" y="0"/>
                  </a:lnTo>
                  <a:lnTo>
                    <a:pt x="18973" y="0"/>
                  </a:lnTo>
                  <a:cubicBezTo>
                    <a:pt x="8495" y="0"/>
                    <a:pt x="0" y="8495"/>
                    <a:pt x="0" y="18973"/>
                  </a:cubicBezTo>
                  <a:lnTo>
                    <a:pt x="0" y="208704"/>
                  </a:lnTo>
                  <a:cubicBezTo>
                    <a:pt x="0" y="219182"/>
                    <a:pt x="8495" y="227677"/>
                    <a:pt x="18973" y="227677"/>
                  </a:cubicBezTo>
                  <a:lnTo>
                    <a:pt x="175501" y="227677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7" name="Rect 0">
              <a:extLst>
                <a:ext uri="{FF2B5EF4-FFF2-40B4-BE49-F238E27FC236}">
                  <a16:creationId xmlns:a16="http://schemas.microsoft.com/office/drawing/2014/main" id="{EC112EB3-5208-4B3B-A077-9B36B4885C0D}"/>
                </a:ext>
              </a:extLst>
            </p:cNvPr>
            <p:cNvSpPr>
              <a:spLocks/>
            </p:cNvSpPr>
            <p:nvPr/>
          </p:nvSpPr>
          <p:spPr>
            <a:xfrm>
              <a:off x="2392045" y="3394075"/>
              <a:ext cx="195580" cy="229235"/>
            </a:xfrm>
            <a:custGeom>
              <a:avLst/>
              <a:gdLst>
                <a:gd name="TX0" fmla="*/ 175501 w 194476"/>
                <a:gd name="TY0" fmla="*/ 71149 h 227679"/>
                <a:gd name="TX1" fmla="*/ 156528 w 194476"/>
                <a:gd name="TY1" fmla="*/ 71149 h 227679"/>
                <a:gd name="TX2" fmla="*/ 156528 w 194476"/>
                <a:gd name="TY2" fmla="*/ 18973 h 227679"/>
                <a:gd name="TX3" fmla="*/ 137555 w 194476"/>
                <a:gd name="TY3" fmla="*/ 0 h 227679"/>
                <a:gd name="TX4" fmla="*/ 0 w 194476"/>
                <a:gd name="TY4" fmla="*/ 0 h 227679"/>
                <a:gd name="TX5" fmla="*/ 0 w 194476"/>
                <a:gd name="TY5" fmla="*/ 28460 h 227679"/>
                <a:gd name="TX6" fmla="*/ 128068 w 194476"/>
                <a:gd name="TY6" fmla="*/ 28460 h 227679"/>
                <a:gd name="TX7" fmla="*/ 128068 w 194476"/>
                <a:gd name="TY7" fmla="*/ 199217 h 227679"/>
                <a:gd name="TX8" fmla="*/ 23716 w 194476"/>
                <a:gd name="TY8" fmla="*/ 199217 h 227679"/>
                <a:gd name="TX9" fmla="*/ 11147 w 194476"/>
                <a:gd name="TY9" fmla="*/ 227677 h 227679"/>
                <a:gd name="TX10" fmla="*/ 137555 w 194476"/>
                <a:gd name="TY10" fmla="*/ 227677 h 227679"/>
                <a:gd name="TX11" fmla="*/ 156528 w 194476"/>
                <a:gd name="TY11" fmla="*/ 208704 h 227679"/>
                <a:gd name="TX12" fmla="*/ 156528 w 194476"/>
                <a:gd name="TY12" fmla="*/ 156528 h 227679"/>
                <a:gd name="TX13" fmla="*/ 175501 w 194476"/>
                <a:gd name="TY13" fmla="*/ 156528 h 227679"/>
                <a:gd name="TX14" fmla="*/ 194474 w 194476"/>
                <a:gd name="TY14" fmla="*/ 137555 h 227679"/>
                <a:gd name="TX15" fmla="*/ 194474 w 194476"/>
                <a:gd name="TY15" fmla="*/ 90122 h 227679"/>
                <a:gd name="TX16" fmla="*/ 175501 w 194476"/>
                <a:gd name="TY16" fmla="*/ 71149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94476" h="227679">
                  <a:moveTo>
                    <a:pt x="175501" y="71149"/>
                  </a:moveTo>
                  <a:lnTo>
                    <a:pt x="156528" y="71149"/>
                  </a:lnTo>
                  <a:lnTo>
                    <a:pt x="156528" y="18973"/>
                  </a:lnTo>
                  <a:cubicBezTo>
                    <a:pt x="156528" y="8495"/>
                    <a:pt x="148033" y="0"/>
                    <a:pt x="137555" y="0"/>
                  </a:cubicBezTo>
                  <a:lnTo>
                    <a:pt x="0" y="0"/>
                  </a:lnTo>
                  <a:lnTo>
                    <a:pt x="0" y="28460"/>
                  </a:lnTo>
                  <a:lnTo>
                    <a:pt x="128068" y="28460"/>
                  </a:lnTo>
                  <a:lnTo>
                    <a:pt x="128068" y="199217"/>
                  </a:lnTo>
                  <a:lnTo>
                    <a:pt x="23716" y="199217"/>
                  </a:lnTo>
                  <a:lnTo>
                    <a:pt x="11147" y="227677"/>
                  </a:lnTo>
                  <a:lnTo>
                    <a:pt x="137555" y="227677"/>
                  </a:lnTo>
                  <a:cubicBezTo>
                    <a:pt x="148033" y="227677"/>
                    <a:pt x="156528" y="219182"/>
                    <a:pt x="156528" y="208704"/>
                  </a:cubicBezTo>
                  <a:lnTo>
                    <a:pt x="156528" y="156528"/>
                  </a:lnTo>
                  <a:lnTo>
                    <a:pt x="175501" y="156528"/>
                  </a:lnTo>
                  <a:cubicBezTo>
                    <a:pt x="185979" y="156528"/>
                    <a:pt x="194474" y="148033"/>
                    <a:pt x="194474" y="137555"/>
                  </a:cubicBezTo>
                  <a:lnTo>
                    <a:pt x="194474" y="90122"/>
                  </a:lnTo>
                  <a:cubicBezTo>
                    <a:pt x="194474" y="79644"/>
                    <a:pt x="185979" y="71149"/>
                    <a:pt x="175501" y="71149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8" name="Rect 0">
              <a:extLst>
                <a:ext uri="{FF2B5EF4-FFF2-40B4-BE49-F238E27FC236}">
                  <a16:creationId xmlns:a16="http://schemas.microsoft.com/office/drawing/2014/main" id="{88E8A813-B499-DF77-3361-2422BEBFEB7F}"/>
                </a:ext>
              </a:extLst>
            </p:cNvPr>
            <p:cNvSpPr>
              <a:spLocks/>
            </p:cNvSpPr>
            <p:nvPr/>
          </p:nvSpPr>
          <p:spPr>
            <a:xfrm>
              <a:off x="2295525" y="3361055"/>
              <a:ext cx="140335" cy="304800"/>
            </a:xfrm>
            <a:custGeom>
              <a:avLst/>
              <a:gdLst>
                <a:gd name="TX0" fmla="*/ 77363 w 139027"/>
                <a:gd name="TY0" fmla="*/ 142298 h 303571"/>
                <a:gd name="TX1" fmla="*/ 77363 w 139027"/>
                <a:gd name="TY1" fmla="*/ 0 h 303571"/>
                <a:gd name="TX2" fmla="*/ 0 w 139027"/>
                <a:gd name="TY2" fmla="*/ 189589 h 303571"/>
                <a:gd name="TX3" fmla="*/ 67876 w 139027"/>
                <a:gd name="TY3" fmla="*/ 189731 h 303571"/>
                <a:gd name="TX4" fmla="*/ 67876 w 139027"/>
                <a:gd name="TY4" fmla="*/ 303569 h 303571"/>
                <a:gd name="TX5" fmla="*/ 139025 w 139027"/>
                <a:gd name="TY5" fmla="*/ 142298 h 303571"/>
                <a:gd name="TX6" fmla="*/ 77363 w 139027"/>
                <a:gd name="TY6" fmla="*/ 142298 h 3035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39027" h="303571">
                  <a:moveTo>
                    <a:pt x="77363" y="142298"/>
                  </a:moveTo>
                  <a:lnTo>
                    <a:pt x="77363" y="0"/>
                  </a:lnTo>
                  <a:lnTo>
                    <a:pt x="0" y="189589"/>
                  </a:lnTo>
                  <a:lnTo>
                    <a:pt x="67876" y="189731"/>
                  </a:lnTo>
                  <a:lnTo>
                    <a:pt x="67876" y="303569"/>
                  </a:lnTo>
                  <a:lnTo>
                    <a:pt x="139025" y="142298"/>
                  </a:lnTo>
                  <a:lnTo>
                    <a:pt x="77363" y="142298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48" name="Rect 0">
            <a:extLst>
              <a:ext uri="{FF2B5EF4-FFF2-40B4-BE49-F238E27FC236}">
                <a16:creationId xmlns:a16="http://schemas.microsoft.com/office/drawing/2014/main" id="{DC70300E-FFF6-FD61-D253-6A8B688E3F5F}"/>
              </a:ext>
            </a:extLst>
          </p:cNvPr>
          <p:cNvSpPr>
            <a:spLocks/>
          </p:cNvSpPr>
          <p:nvPr/>
        </p:nvSpPr>
        <p:spPr>
          <a:xfrm>
            <a:off x="4505325" y="2351405"/>
            <a:ext cx="3182620" cy="560705"/>
          </a:xfrm>
          <a:prstGeom prst="triangle">
            <a:avLst/>
          </a:prstGeom>
          <a:gradFill rotWithShape="1">
            <a:gsLst>
              <a:gs pos="0">
                <a:schemeClr val="accent1">
                  <a:lumMod val="50000"/>
                  <a:alpha val="65000"/>
                </a:schemeClr>
              </a:gs>
              <a:gs pos="100000">
                <a:schemeClr val="accent1">
                  <a:lumMod val="65000"/>
                  <a:lumOff val="35000"/>
                  <a:alpha val="37000"/>
                </a:schemeClr>
              </a:gs>
            </a:gsLst>
            <a:lin ang="540000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7" name="Rect 0">
            <a:extLst>
              <a:ext uri="{FF2B5EF4-FFF2-40B4-BE49-F238E27FC236}">
                <a16:creationId xmlns:a16="http://schemas.microsoft.com/office/drawing/2014/main" id="{FC894EF9-726F-0208-260B-8B5721C9F4C8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59105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37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8" name="Rect 0">
            <a:extLst>
              <a:ext uri="{FF2B5EF4-FFF2-40B4-BE49-F238E27FC236}">
                <a16:creationId xmlns:a16="http://schemas.microsoft.com/office/drawing/2014/main" id="{FF64B837-11CE-1D67-309B-038EB827C337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48310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254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5" name="Rect 0">
            <a:extLst>
              <a:ext uri="{FF2B5EF4-FFF2-40B4-BE49-F238E27FC236}">
                <a16:creationId xmlns:a16="http://schemas.microsoft.com/office/drawing/2014/main" id="{3E4966B8-1013-359E-736D-24F2F58C962D}"/>
              </a:ext>
            </a:extLst>
          </p:cNvPr>
          <p:cNvSpPr txBox="1">
            <a:spLocks/>
          </p:cNvSpPr>
          <p:nvPr/>
        </p:nvSpPr>
        <p:spPr>
          <a:xfrm>
            <a:off x="4826746" y="1843405"/>
            <a:ext cx="2539158" cy="276999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8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내연기관차 </a:t>
            </a:r>
            <a:r>
              <a:rPr lang="ko-KR" altLang="en-US" sz="1800" spc="-3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주유비</a:t>
            </a:r>
            <a:r>
              <a:rPr lang="ko-KR" altLang="en-US" sz="18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가격 분석</a:t>
            </a:r>
            <a:endParaRPr lang="ko-KR" altLang="en-US" sz="18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38" name="Rect 0">
            <a:extLst>
              <a:ext uri="{FF2B5EF4-FFF2-40B4-BE49-F238E27FC236}">
                <a16:creationId xmlns:a16="http://schemas.microsoft.com/office/drawing/2014/main" id="{4D708AC4-2C55-DFF0-9632-F30B571349E0}"/>
              </a:ext>
            </a:extLst>
          </p:cNvPr>
          <p:cNvSpPr txBox="1">
            <a:spLocks/>
          </p:cNvSpPr>
          <p:nvPr/>
        </p:nvSpPr>
        <p:spPr>
          <a:xfrm>
            <a:off x="3148632" y="4009965"/>
            <a:ext cx="989359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b="1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데이터 수집</a:t>
            </a:r>
            <a:endParaRPr lang="ko-KR" altLang="en-US" sz="16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68" name="Rect 0">
            <a:extLst>
              <a:ext uri="{FF2B5EF4-FFF2-40B4-BE49-F238E27FC236}">
                <a16:creationId xmlns:a16="http://schemas.microsoft.com/office/drawing/2014/main" id="{8FD0DE81-FC8D-4B63-FD2A-9F8ABB9284E5}"/>
              </a:ext>
            </a:extLst>
          </p:cNvPr>
          <p:cNvSpPr txBox="1">
            <a:spLocks/>
          </p:cNvSpPr>
          <p:nvPr/>
        </p:nvSpPr>
        <p:spPr>
          <a:xfrm flipH="1">
            <a:off x="5195728" y="4553022"/>
            <a:ext cx="1774508" cy="565924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시계열 데이터 학습을</a:t>
            </a:r>
            <a:endParaRPr lang="en-US" altLang="ko-KR" sz="1600" spc="-3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통한 유가 예측 및 분석</a:t>
            </a:r>
            <a:endParaRPr lang="en-US" altLang="ko-KR" sz="1600" spc="-3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</p:txBody>
      </p:sp>
      <p:sp>
        <p:nvSpPr>
          <p:cNvPr id="139" name="Rect 0">
            <a:extLst>
              <a:ext uri="{FF2B5EF4-FFF2-40B4-BE49-F238E27FC236}">
                <a16:creationId xmlns:a16="http://schemas.microsoft.com/office/drawing/2014/main" id="{C56F5BCB-9ADA-FBC8-6516-7B857DA41720}"/>
              </a:ext>
            </a:extLst>
          </p:cNvPr>
          <p:cNvSpPr txBox="1">
            <a:spLocks/>
          </p:cNvSpPr>
          <p:nvPr/>
        </p:nvSpPr>
        <p:spPr>
          <a:xfrm>
            <a:off x="5342669" y="4009311"/>
            <a:ext cx="1511934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탐색적 데이터 분석</a:t>
            </a:r>
            <a:endParaRPr lang="ko-KR" altLang="en-US" sz="16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40" name="Rect 0">
            <a:extLst>
              <a:ext uri="{FF2B5EF4-FFF2-40B4-BE49-F238E27FC236}">
                <a16:creationId xmlns:a16="http://schemas.microsoft.com/office/drawing/2014/main" id="{B50340AB-7CC1-53D3-AA41-CD6B23177BA7}"/>
              </a:ext>
            </a:extLst>
          </p:cNvPr>
          <p:cNvSpPr txBox="1">
            <a:spLocks/>
          </p:cNvSpPr>
          <p:nvPr/>
        </p:nvSpPr>
        <p:spPr>
          <a:xfrm>
            <a:off x="8082604" y="4009965"/>
            <a:ext cx="1022720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85000">
                      <a:schemeClr val="accent2"/>
                    </a:gs>
                  </a:gsLst>
                  <a:lin ang="0" scaled="1"/>
                </a:gradFill>
                <a:latin typeface="페이퍼로지 5 Medium" charset="0"/>
                <a:ea typeface="페이퍼로지 5 Medium" charset="0"/>
                <a:sym typeface="맑은 고딕" charset="0"/>
              </a:rPr>
              <a:t>시스템 구현</a:t>
            </a:r>
            <a:endParaRPr lang="ko-KR" altLang="en-US" sz="1600" dirty="0"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85000">
                    <a:schemeClr val="accent2"/>
                  </a:gs>
                </a:gsLst>
                <a:lin ang="0" scaled="1"/>
              </a:gra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EE7D9D9A-68DD-1A00-B2ED-312AD10EF9BF}"/>
              </a:ext>
            </a:extLst>
          </p:cNvPr>
          <p:cNvSpPr txBox="1">
            <a:spLocks/>
          </p:cNvSpPr>
          <p:nvPr/>
        </p:nvSpPr>
        <p:spPr>
          <a:xfrm>
            <a:off x="5008662" y="940593"/>
            <a:ext cx="2014655" cy="492443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32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32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>
          <a:xfrm>
            <a:off x="1062934" y="1714361"/>
            <a:ext cx="4802505" cy="3583305"/>
            <a:chOff x="6161405" y="2486660"/>
            <a:chExt cx="4802505" cy="358330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>
              <a:off x="6161405" y="2505075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  <p:sp>
          <p:nvSpPr>
            <p:cNvPr id="4" name="Rect 0"/>
            <p:cNvSpPr>
              <a:spLocks/>
            </p:cNvSpPr>
            <p:nvPr/>
          </p:nvSpPr>
          <p:spPr>
            <a:xfrm>
              <a:off x="6161405" y="2486660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FA946CF-A8B2-1A05-345E-7B5A68BB7A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15" y="2381486"/>
            <a:ext cx="3741519" cy="2494347"/>
          </a:xfrm>
          <a:prstGeom prst="rect">
            <a:avLst/>
          </a:prstGeom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7FCDB8AC-0DD8-242B-3A64-FDC8993121DF}"/>
              </a:ext>
            </a:extLst>
          </p:cNvPr>
          <p:cNvGrpSpPr>
            <a:grpSpLocks/>
          </p:cNvGrpSpPr>
          <p:nvPr/>
        </p:nvGrpSpPr>
        <p:grpSpPr>
          <a:xfrm>
            <a:off x="6175261" y="1723568"/>
            <a:ext cx="4802505" cy="3583305"/>
            <a:chOff x="6161405" y="2486660"/>
            <a:chExt cx="4802505" cy="3583305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222B4D70-B4B7-66D1-54D1-F2B01721AF21}"/>
                </a:ext>
              </a:extLst>
            </p:cNvPr>
            <p:cNvSpPr>
              <a:spLocks/>
            </p:cNvSpPr>
            <p:nvPr/>
          </p:nvSpPr>
          <p:spPr>
            <a:xfrm>
              <a:off x="6161405" y="2505075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95C8FD16-7092-0C61-DE34-A2C1A6340104}"/>
                </a:ext>
              </a:extLst>
            </p:cNvPr>
            <p:cNvSpPr>
              <a:spLocks/>
            </p:cNvSpPr>
            <p:nvPr/>
          </p:nvSpPr>
          <p:spPr>
            <a:xfrm>
              <a:off x="6161405" y="2486660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6557CAB-E00C-3315-062D-66E7EF87F3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52" y="2381485"/>
            <a:ext cx="3741521" cy="2494347"/>
          </a:xfrm>
          <a:prstGeom prst="rect">
            <a:avLst/>
          </a:prstGeom>
        </p:spPr>
      </p:pic>
      <p:sp>
        <p:nvSpPr>
          <p:cNvPr id="16" name="Rect 0">
            <a:extLst>
              <a:ext uri="{FF2B5EF4-FFF2-40B4-BE49-F238E27FC236}">
                <a16:creationId xmlns:a16="http://schemas.microsoft.com/office/drawing/2014/main" id="{84DF83AE-CCF0-7FD2-9A73-8932FD2EA593}"/>
              </a:ext>
            </a:extLst>
          </p:cNvPr>
          <p:cNvSpPr txBox="1">
            <a:spLocks/>
          </p:cNvSpPr>
          <p:nvPr/>
        </p:nvSpPr>
        <p:spPr>
          <a:xfrm>
            <a:off x="1081166" y="1578363"/>
            <a:ext cx="4641058" cy="62933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250000"/>
              </a:lnSpc>
              <a:buFontTx/>
              <a:buNone/>
            </a:pP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D87F3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유종에 따른 기간별 유가 그래프</a:t>
            </a: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5E493206-BE83-87D1-9900-4CBA287A5FEC}"/>
              </a:ext>
            </a:extLst>
          </p:cNvPr>
          <p:cNvSpPr txBox="1">
            <a:spLocks/>
          </p:cNvSpPr>
          <p:nvPr/>
        </p:nvSpPr>
        <p:spPr>
          <a:xfrm>
            <a:off x="6255984" y="1578363"/>
            <a:ext cx="4641058" cy="62933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250000"/>
              </a:lnSpc>
              <a:buFontTx/>
              <a:buNone/>
            </a:pP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지역에 따른 기간별 유가 그래프</a:t>
            </a: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2496BD0E-A342-612F-1193-7525DD6B494F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0438CD55-9344-FC84-5EB8-09D3AA0C093F}"/>
              </a:ext>
            </a:extLst>
          </p:cNvPr>
          <p:cNvSpPr txBox="1">
            <a:spLocks/>
          </p:cNvSpPr>
          <p:nvPr/>
        </p:nvSpPr>
        <p:spPr>
          <a:xfrm>
            <a:off x="1081166" y="5770540"/>
            <a:ext cx="4641058" cy="628762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20000"/>
              </a:lnSpc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두 그래프 모두 특정 시점에</a:t>
            </a:r>
            <a:endParaRPr lang="en-US" altLang="ko-KR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  <a:p>
            <a:pPr marL="0" indent="0" algn="ctr" defTabSz="914400" rtl="0" eaLnBrk="1" latinLnBrk="1" hangingPunct="1">
              <a:lnSpc>
                <a:spcPct val="120000"/>
              </a:lnSpc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 급격한 가격변동이 발생</a:t>
            </a:r>
            <a:endParaRPr lang="ko-KR" altLang="en-US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7 Bold" pitchFamily="2" charset="-127"/>
              <a:ea typeface="페이퍼로지 7 Bold" pitchFamily="2" charset="-127"/>
              <a:sym typeface="맑은 고딕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B64721A-A32F-FE48-13BF-1371688E1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75975" y="4957909"/>
            <a:ext cx="236220" cy="2362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8A59BE7-E788-41BE-31DB-AE2C22B12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2190750" y="4965529"/>
            <a:ext cx="236220" cy="23622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937D631-5B69-FCD3-D41E-22E6025F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4271022" y="4967547"/>
            <a:ext cx="236220" cy="23622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F410FF8-56BC-7BC1-00C0-BF4B86D1D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8078617" y="4967547"/>
            <a:ext cx="236220" cy="23622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E9CFB3D-EF4F-B3CB-0EC7-040F750E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7259740" y="4967547"/>
            <a:ext cx="236220" cy="23622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3AF1C16-ED38-E6AF-1CA5-592760AB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9105494" y="4969565"/>
            <a:ext cx="236220" cy="236220"/>
          </a:xfrm>
          <a:prstGeom prst="rect">
            <a:avLst/>
          </a:prstGeom>
        </p:spPr>
      </p:pic>
      <p:sp>
        <p:nvSpPr>
          <p:cNvPr id="59" name="Rect 0">
            <a:extLst>
              <a:ext uri="{FF2B5EF4-FFF2-40B4-BE49-F238E27FC236}">
                <a16:creationId xmlns:a16="http://schemas.microsoft.com/office/drawing/2014/main" id="{250763F5-D187-5DD7-8B9D-13610DD0FEAB}"/>
              </a:ext>
            </a:extLst>
          </p:cNvPr>
          <p:cNvSpPr txBox="1">
            <a:spLocks/>
          </p:cNvSpPr>
          <p:nvPr/>
        </p:nvSpPr>
        <p:spPr>
          <a:xfrm>
            <a:off x="6125979" y="5770540"/>
            <a:ext cx="4569730" cy="773160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lvl="1" algn="ctr">
              <a:lnSpc>
                <a:spcPct val="120000"/>
              </a:lnSpc>
            </a:pP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시간에 따른 변화의 패턴을 파악하기 위해</a:t>
            </a:r>
            <a:endParaRPr lang="en-US" altLang="ko-KR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  <a:p>
            <a:pPr lvl="1" algn="ctr">
              <a:lnSpc>
                <a:spcPct val="120000"/>
              </a:lnSpc>
            </a:pPr>
            <a:r>
              <a:rPr lang="ko-KR" altLang="en-US" sz="2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시계열 데이터 </a:t>
            </a: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학습 필요</a:t>
            </a:r>
            <a:endParaRPr lang="ko-KR" altLang="en-US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7 Bold" pitchFamily="2" charset="-127"/>
              <a:ea typeface="페이퍼로지 7 Bold" pitchFamily="2" charset="-127"/>
              <a:sym typeface="맑은 고딕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F9BC533-5ACD-5060-484E-727CCBAB9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261" y="5572303"/>
            <a:ext cx="1025236" cy="1025236"/>
          </a:xfrm>
          <a:prstGeom prst="rect">
            <a:avLst/>
          </a:prstGeom>
        </p:spPr>
      </p:pic>
      <p:sp>
        <p:nvSpPr>
          <p:cNvPr id="66" name="Rect 0">
            <a:extLst>
              <a:ext uri="{FF2B5EF4-FFF2-40B4-BE49-F238E27FC236}">
                <a16:creationId xmlns:a16="http://schemas.microsoft.com/office/drawing/2014/main" id="{29C52C89-FCC9-1B1F-2C17-36EFBAD8DC14}"/>
              </a:ext>
            </a:extLst>
          </p:cNvPr>
          <p:cNvSpPr txBox="1">
            <a:spLocks/>
          </p:cNvSpPr>
          <p:nvPr/>
        </p:nvSpPr>
        <p:spPr>
          <a:xfrm>
            <a:off x="1127125" y="1007110"/>
            <a:ext cx="3967433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내연기관차 </a:t>
            </a:r>
            <a:r>
              <a:rPr lang="ko-KR" altLang="en-US" sz="2800" spc="-3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주유비</a:t>
            </a: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가격 분석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텍스트 상자 23"/>
          <p:cNvSpPr txBox="1">
            <a:spLocks/>
          </p:cNvSpPr>
          <p:nvPr/>
        </p:nvSpPr>
        <p:spPr>
          <a:xfrm>
            <a:off x="669925" y="698500"/>
            <a:ext cx="110172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프로젝트 개요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3" name="텍스트 상자 24"/>
          <p:cNvSpPr txBox="1">
            <a:spLocks/>
          </p:cNvSpPr>
          <p:nvPr/>
        </p:nvSpPr>
        <p:spPr>
          <a:xfrm>
            <a:off x="660400" y="969010"/>
            <a:ext cx="193548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프로젝트 소개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6C7A9-2AD7-47AA-3050-7DDF52CDF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>
            <a:extLst>
              <a:ext uri="{FF2B5EF4-FFF2-40B4-BE49-F238E27FC236}">
                <a16:creationId xmlns:a16="http://schemas.microsoft.com/office/drawing/2014/main" id="{BD8F6FE7-1675-7ED2-1579-8AFBDB56E209}"/>
              </a:ext>
            </a:extLst>
          </p:cNvPr>
          <p:cNvGrpSpPr>
            <a:grpSpLocks/>
          </p:cNvGrpSpPr>
          <p:nvPr/>
        </p:nvGrpSpPr>
        <p:grpSpPr>
          <a:xfrm>
            <a:off x="2537777" y="3524250"/>
            <a:ext cx="2183130" cy="2464435"/>
            <a:chOff x="1286510" y="3592830"/>
            <a:chExt cx="2183130" cy="2464435"/>
          </a:xfrm>
          <a:solidFill>
            <a:schemeClr val="accent1"/>
          </a:solidFill>
        </p:grpSpPr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C050FCC5-457E-6D24-96A6-C5108391D4DE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1" name="Rect 0">
              <a:extLst>
                <a:ext uri="{FF2B5EF4-FFF2-40B4-BE49-F238E27FC236}">
                  <a16:creationId xmlns:a16="http://schemas.microsoft.com/office/drawing/2014/main" id="{9B21FA98-C672-E003-B86D-AC64D42BBC73}"/>
                </a:ext>
              </a:extLst>
            </p:cNvPr>
            <p:cNvSpPr>
              <a:spLocks/>
            </p:cNvSpPr>
            <p:nvPr/>
          </p:nvSpPr>
          <p:spPr>
            <a:xfrm>
              <a:off x="128651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>
            <a:extLst>
              <a:ext uri="{FF2B5EF4-FFF2-40B4-BE49-F238E27FC236}">
                <a16:creationId xmlns:a16="http://schemas.microsoft.com/office/drawing/2014/main" id="{EEA8D06B-AB11-F6EE-D882-D6A8C8EB66AF}"/>
              </a:ext>
            </a:extLst>
          </p:cNvPr>
          <p:cNvSpPr>
            <a:spLocks/>
          </p:cNvSpPr>
          <p:nvPr/>
        </p:nvSpPr>
        <p:spPr>
          <a:xfrm>
            <a:off x="483774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01AB515A-037D-51A0-4D32-E5E740C1780A}"/>
              </a:ext>
            </a:extLst>
          </p:cNvPr>
          <p:cNvSpPr>
            <a:spLocks/>
          </p:cNvSpPr>
          <p:nvPr/>
        </p:nvSpPr>
        <p:spPr>
          <a:xfrm>
            <a:off x="2378392" y="2857500"/>
            <a:ext cx="2502535" cy="474980"/>
          </a:xfrm>
          <a:prstGeom prst="homePlat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2DF464F8-470A-D449-D4DC-9C50CE540F58}"/>
              </a:ext>
            </a:extLst>
          </p:cNvPr>
          <p:cNvSpPr>
            <a:spLocks/>
          </p:cNvSpPr>
          <p:nvPr/>
        </p:nvSpPr>
        <p:spPr>
          <a:xfrm>
            <a:off x="7283767" y="2857500"/>
            <a:ext cx="2502535" cy="474980"/>
          </a:xfrm>
          <a:custGeom>
            <a:avLst/>
            <a:gdLst>
              <a:gd name="TX0" fmla="*/ 0 w 2501449"/>
              <a:gd name="TY0" fmla="*/ 0 h 473978"/>
              <a:gd name="TX1" fmla="*/ 2264459 w 2501449"/>
              <a:gd name="TY1" fmla="*/ 0 h 473978"/>
              <a:gd name="TX2" fmla="*/ 2501447 w 2501449"/>
              <a:gd name="TY2" fmla="*/ 236988 h 473978"/>
              <a:gd name="TX3" fmla="*/ 2264459 w 2501449"/>
              <a:gd name="TY3" fmla="*/ 473976 h 473978"/>
              <a:gd name="TX4" fmla="*/ 0 w 2501449"/>
              <a:gd name="TY4" fmla="*/ 473976 h 473978"/>
              <a:gd name="TX5" fmla="*/ 0 w 2501449"/>
              <a:gd name="TY5" fmla="*/ 459692 h 473978"/>
              <a:gd name="TX6" fmla="*/ 222704 w 2501449"/>
              <a:gd name="TY6" fmla="*/ 236988 h 473978"/>
              <a:gd name="TX7" fmla="*/ 0 w 2501449"/>
              <a:gd name="TY7" fmla="*/ 14284 h 473978"/>
              <a:gd name="TX8" fmla="*/ 0 w 2501449"/>
              <a:gd name="TY8" fmla="*/ 0 h 47397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501449" h="473978">
                <a:moveTo>
                  <a:pt x="0" y="0"/>
                </a:moveTo>
                <a:lnTo>
                  <a:pt x="2264459" y="0"/>
                </a:lnTo>
                <a:lnTo>
                  <a:pt x="2501447" y="236988"/>
                </a:lnTo>
                <a:lnTo>
                  <a:pt x="2264459" y="473976"/>
                </a:lnTo>
                <a:lnTo>
                  <a:pt x="0" y="473976"/>
                </a:lnTo>
                <a:lnTo>
                  <a:pt x="0" y="459692"/>
                </a:lnTo>
                <a:lnTo>
                  <a:pt x="222704" y="236988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46639F4A-5BE8-4EDF-7B9A-5B166307C7A7}"/>
              </a:ext>
            </a:extLst>
          </p:cNvPr>
          <p:cNvGrpSpPr>
            <a:grpSpLocks/>
          </p:cNvGrpSpPr>
          <p:nvPr/>
        </p:nvGrpSpPr>
        <p:grpSpPr>
          <a:xfrm>
            <a:off x="3279457" y="3094355"/>
            <a:ext cx="701040" cy="701040"/>
            <a:chOff x="2028190" y="3162935"/>
            <a:chExt cx="701040" cy="701040"/>
          </a:xfrm>
        </p:grpSpPr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A54A1BD0-9817-0AD7-A042-AC9952A99924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D0C98443-9BB0-A746-BB72-225F3B290C01}"/>
                </a:ext>
              </a:extLst>
            </p:cNvPr>
            <p:cNvSpPr>
              <a:spLocks/>
            </p:cNvSpPr>
            <p:nvPr/>
          </p:nvSpPr>
          <p:spPr>
            <a:xfrm>
              <a:off x="2028190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01392B36-A077-B13E-6358-2A19547524A7}"/>
              </a:ext>
            </a:extLst>
          </p:cNvPr>
          <p:cNvGrpSpPr>
            <a:grpSpLocks/>
          </p:cNvGrpSpPr>
          <p:nvPr/>
        </p:nvGrpSpPr>
        <p:grpSpPr>
          <a:xfrm>
            <a:off x="4997132" y="3524250"/>
            <a:ext cx="2183130" cy="2464435"/>
            <a:chOff x="3745865" y="3592830"/>
            <a:chExt cx="2183130" cy="2464435"/>
          </a:xfrm>
          <a:noFill/>
        </p:grpSpPr>
        <p:sp>
          <p:nvSpPr>
            <p:cNvPr id="36" name="Rect 0">
              <a:extLst>
                <a:ext uri="{FF2B5EF4-FFF2-40B4-BE49-F238E27FC236}">
                  <a16:creationId xmlns:a16="http://schemas.microsoft.com/office/drawing/2014/main" id="{812D847A-FB2E-1C97-900B-68F68D0B39A4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7" name="Rect 0">
              <a:extLst>
                <a:ext uri="{FF2B5EF4-FFF2-40B4-BE49-F238E27FC236}">
                  <a16:creationId xmlns:a16="http://schemas.microsoft.com/office/drawing/2014/main" id="{8C5CB948-88C6-1DD6-28F4-205C3FA7B22D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FB2A72BE-3503-2AE4-D21F-B480E1132618}"/>
              </a:ext>
            </a:extLst>
          </p:cNvPr>
          <p:cNvGrpSpPr>
            <a:grpSpLocks/>
          </p:cNvGrpSpPr>
          <p:nvPr/>
        </p:nvGrpSpPr>
        <p:grpSpPr>
          <a:xfrm>
            <a:off x="4982541" y="3514725"/>
            <a:ext cx="2183130" cy="2464435"/>
            <a:chOff x="3745865" y="3592830"/>
            <a:chExt cx="2183130" cy="2464435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894F5354-2668-B9B4-9F36-47225EA3C1E4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5ACDF75D-524C-75E5-997F-9F30CA6B008C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1F03A479-295C-7796-5999-11C13E012FD8}"/>
              </a:ext>
            </a:extLst>
          </p:cNvPr>
          <p:cNvGrpSpPr>
            <a:grpSpLocks/>
          </p:cNvGrpSpPr>
          <p:nvPr/>
        </p:nvGrpSpPr>
        <p:grpSpPr>
          <a:xfrm>
            <a:off x="7443787" y="3524250"/>
            <a:ext cx="2183130" cy="2464435"/>
            <a:chOff x="6192520" y="3592830"/>
            <a:chExt cx="2183130" cy="2464435"/>
          </a:xfrm>
          <a:gradFill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8EA9373D-815C-7F42-3A1D-39439DE31744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8A52F36F-77FB-91D2-4F3E-F054024A87D1}"/>
                </a:ext>
              </a:extLst>
            </p:cNvPr>
            <p:cNvSpPr>
              <a:spLocks/>
            </p:cNvSpPr>
            <p:nvPr/>
          </p:nvSpPr>
          <p:spPr>
            <a:xfrm>
              <a:off x="6192520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A9683472-1D8F-AA1A-3411-0B0F30555DC4}"/>
              </a:ext>
            </a:extLst>
          </p:cNvPr>
          <p:cNvGrpSpPr>
            <a:grpSpLocks/>
          </p:cNvGrpSpPr>
          <p:nvPr/>
        </p:nvGrpSpPr>
        <p:grpSpPr>
          <a:xfrm>
            <a:off x="5738812" y="3094355"/>
            <a:ext cx="701040" cy="701040"/>
            <a:chOff x="4487545" y="3162935"/>
            <a:chExt cx="701040" cy="701040"/>
          </a:xfrm>
        </p:grpSpPr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FE737B76-6FFD-E37F-2843-2810995422E2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5AE9D6B7-F8F7-A2F6-DA15-838052C4BFB1}"/>
                </a:ext>
              </a:extLst>
            </p:cNvPr>
            <p:cNvSpPr>
              <a:spLocks/>
            </p:cNvSpPr>
            <p:nvPr/>
          </p:nvSpPr>
          <p:spPr>
            <a:xfrm>
              <a:off x="448754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E601B04B-B8FF-11F7-29DD-426A0D5658C2}"/>
              </a:ext>
            </a:extLst>
          </p:cNvPr>
          <p:cNvGrpSpPr>
            <a:grpSpLocks/>
          </p:cNvGrpSpPr>
          <p:nvPr/>
        </p:nvGrpSpPr>
        <p:grpSpPr>
          <a:xfrm>
            <a:off x="8184832" y="3094355"/>
            <a:ext cx="701040" cy="701040"/>
            <a:chOff x="6933565" y="3162935"/>
            <a:chExt cx="701040" cy="701040"/>
          </a:xfrm>
        </p:grpSpPr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0F709C18-7D95-A5F5-78A4-3EE09D705040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38100" dir="13500000" algn="br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D6EC99ED-17ED-F3B0-2060-6061002CD27D}"/>
                </a:ext>
              </a:extLst>
            </p:cNvPr>
            <p:cNvSpPr>
              <a:spLocks/>
            </p:cNvSpPr>
            <p:nvPr/>
          </p:nvSpPr>
          <p:spPr>
            <a:xfrm>
              <a:off x="6933565" y="3162935"/>
              <a:ext cx="701040" cy="701040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39700" dist="381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99" name="Group 5">
            <a:extLst>
              <a:ext uri="{FF2B5EF4-FFF2-40B4-BE49-F238E27FC236}">
                <a16:creationId xmlns:a16="http://schemas.microsoft.com/office/drawing/2014/main" id="{EF8234B3-33F4-ACCA-938E-3A5A2D114169}"/>
              </a:ext>
            </a:extLst>
          </p:cNvPr>
          <p:cNvGrpSpPr>
            <a:grpSpLocks/>
          </p:cNvGrpSpPr>
          <p:nvPr/>
        </p:nvGrpSpPr>
        <p:grpSpPr>
          <a:xfrm>
            <a:off x="5908357" y="3263900"/>
            <a:ext cx="361950" cy="361950"/>
            <a:chOff x="4657090" y="3332480"/>
            <a:chExt cx="361950" cy="361950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3" name="Rect 0">
              <a:extLst>
                <a:ext uri="{FF2B5EF4-FFF2-40B4-BE49-F238E27FC236}">
                  <a16:creationId xmlns:a16="http://schemas.microsoft.com/office/drawing/2014/main" id="{5FB5A867-4B95-36D3-F6CC-D16FA087B23B}"/>
                </a:ext>
              </a:extLst>
            </p:cNvPr>
            <p:cNvSpPr>
              <a:spLocks/>
            </p:cNvSpPr>
            <p:nvPr/>
          </p:nvSpPr>
          <p:spPr>
            <a:xfrm>
              <a:off x="4671695" y="3337560"/>
              <a:ext cx="186055" cy="105410"/>
            </a:xfrm>
            <a:custGeom>
              <a:avLst/>
              <a:gdLst>
                <a:gd name="TX0" fmla="*/ 124559 w 184948"/>
                <a:gd name="TY0" fmla="*/ 104352 h 104353"/>
                <a:gd name="TX1" fmla="*/ 184946 w 184948"/>
                <a:gd name="TY1" fmla="*/ 104352 h 104353"/>
                <a:gd name="TX2" fmla="*/ 124706 w 184948"/>
                <a:gd name="TY2" fmla="*/ 0 h 104353"/>
                <a:gd name="TX3" fmla="*/ 0 w 184948"/>
                <a:gd name="TY3" fmla="*/ 104352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8" h="104353">
                  <a:moveTo>
                    <a:pt x="124559" y="104352"/>
                  </a:moveTo>
                  <a:lnTo>
                    <a:pt x="184946" y="104352"/>
                  </a:lnTo>
                  <a:lnTo>
                    <a:pt x="124706" y="0"/>
                  </a:lnTo>
                  <a:cubicBezTo>
                    <a:pt x="68941" y="13040"/>
                    <a:pt x="22668" y="51760"/>
                    <a:pt x="0" y="10435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4" name="Rect 0">
              <a:extLst>
                <a:ext uri="{FF2B5EF4-FFF2-40B4-BE49-F238E27FC236}">
                  <a16:creationId xmlns:a16="http://schemas.microsoft.com/office/drawing/2014/main" id="{05B1485B-B8A6-035E-5D79-2E3953972D5C}"/>
                </a:ext>
              </a:extLst>
            </p:cNvPr>
            <p:cNvSpPr>
              <a:spLocks/>
            </p:cNvSpPr>
            <p:nvPr/>
          </p:nvSpPr>
          <p:spPr>
            <a:xfrm>
              <a:off x="4816475" y="3332480"/>
              <a:ext cx="154305" cy="163195"/>
            </a:xfrm>
            <a:custGeom>
              <a:avLst/>
              <a:gdLst>
                <a:gd name="TX0" fmla="*/ 81428 w 152873"/>
                <a:gd name="TY0" fmla="*/ 142298 h 161809"/>
                <a:gd name="TX1" fmla="*/ 81319 w 152873"/>
                <a:gd name="TY1" fmla="*/ 142360 h 161809"/>
                <a:gd name="TX2" fmla="*/ 92551 w 152873"/>
                <a:gd name="TY2" fmla="*/ 161807 h 161809"/>
                <a:gd name="TX3" fmla="*/ 152872 w 152873"/>
                <a:gd name="TY3" fmla="*/ 57394 h 161809"/>
                <a:gd name="TX4" fmla="*/ 21037 w 152873"/>
                <a:gd name="TY4" fmla="*/ 0 h 161809"/>
                <a:gd name="TX5" fmla="*/ 0 w 152873"/>
                <a:gd name="TY5" fmla="*/ 1262 h 16180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873" h="161809">
                  <a:moveTo>
                    <a:pt x="81428" y="142298"/>
                  </a:moveTo>
                  <a:lnTo>
                    <a:pt x="81319" y="142360"/>
                  </a:lnTo>
                  <a:lnTo>
                    <a:pt x="92551" y="161807"/>
                  </a:lnTo>
                  <a:lnTo>
                    <a:pt x="152872" y="57394"/>
                  </a:lnTo>
                  <a:cubicBezTo>
                    <a:pt x="118828" y="20750"/>
                    <a:pt x="71054" y="-48"/>
                    <a:pt x="21037" y="0"/>
                  </a:cubicBezTo>
                  <a:cubicBezTo>
                    <a:pt x="14006" y="14"/>
                    <a:pt x="6982" y="436"/>
                    <a:pt x="0" y="1262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5" name="Rect 0">
              <a:extLst>
                <a:ext uri="{FF2B5EF4-FFF2-40B4-BE49-F238E27FC236}">
                  <a16:creationId xmlns:a16="http://schemas.microsoft.com/office/drawing/2014/main" id="{0E095F42-8A04-F956-795B-113842797198}"/>
                </a:ext>
              </a:extLst>
            </p:cNvPr>
            <p:cNvSpPr>
              <a:spLocks/>
            </p:cNvSpPr>
            <p:nvPr/>
          </p:nvSpPr>
          <p:spPr>
            <a:xfrm>
              <a:off x="4890135" y="3405505"/>
              <a:ext cx="128905" cy="160655"/>
            </a:xfrm>
            <a:custGeom>
              <a:avLst/>
              <a:gdLst>
                <a:gd name="TX0" fmla="*/ 0 w 127588"/>
                <a:gd name="TY0" fmla="*/ 159545 h 159546"/>
                <a:gd name="TX1" fmla="*/ 119887 w 127588"/>
                <a:gd name="TY1" fmla="*/ 159545 h 159546"/>
                <a:gd name="TX2" fmla="*/ 92115 w 127588"/>
                <a:gd name="TY2" fmla="*/ 0 h 1595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588" h="159546">
                  <a:moveTo>
                    <a:pt x="0" y="159545"/>
                  </a:moveTo>
                  <a:lnTo>
                    <a:pt x="119887" y="159545"/>
                  </a:lnTo>
                  <a:cubicBezTo>
                    <a:pt x="136367" y="104963"/>
                    <a:pt x="126068" y="45803"/>
                    <a:pt x="92115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6" name="Rect 0">
              <a:extLst>
                <a:ext uri="{FF2B5EF4-FFF2-40B4-BE49-F238E27FC236}">
                  <a16:creationId xmlns:a16="http://schemas.microsoft.com/office/drawing/2014/main" id="{C22C5F6C-E8E7-41F1-68D1-44A5AB7EE084}"/>
                </a:ext>
              </a:extLst>
            </p:cNvPr>
            <p:cNvSpPr>
              <a:spLocks/>
            </p:cNvSpPr>
            <p:nvPr/>
          </p:nvSpPr>
          <p:spPr>
            <a:xfrm>
              <a:off x="4817745" y="3583940"/>
              <a:ext cx="186055" cy="105410"/>
            </a:xfrm>
            <a:custGeom>
              <a:avLst/>
              <a:gdLst>
                <a:gd name="TX0" fmla="*/ 60387 w 184943"/>
                <a:gd name="TY0" fmla="*/ 0 h 104353"/>
                <a:gd name="TX1" fmla="*/ 0 w 184943"/>
                <a:gd name="TY1" fmla="*/ 0 h 104353"/>
                <a:gd name="TX2" fmla="*/ 60240 w 184943"/>
                <a:gd name="TY2" fmla="*/ 104352 h 104353"/>
                <a:gd name="TX3" fmla="*/ 184941 w 184943"/>
                <a:gd name="TY3" fmla="*/ 0 h 104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84943" h="104353">
                  <a:moveTo>
                    <a:pt x="60387" y="0"/>
                  </a:moveTo>
                  <a:lnTo>
                    <a:pt x="0" y="0"/>
                  </a:lnTo>
                  <a:lnTo>
                    <a:pt x="60240" y="104352"/>
                  </a:lnTo>
                  <a:cubicBezTo>
                    <a:pt x="116004" y="91313"/>
                    <a:pt x="162276" y="52592"/>
                    <a:pt x="184941" y="0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7" name="Rect 0">
              <a:extLst>
                <a:ext uri="{FF2B5EF4-FFF2-40B4-BE49-F238E27FC236}">
                  <a16:creationId xmlns:a16="http://schemas.microsoft.com/office/drawing/2014/main" id="{6B87A632-BD88-A648-256C-628AC3A1540B}"/>
                </a:ext>
              </a:extLst>
            </p:cNvPr>
            <p:cNvSpPr>
              <a:spLocks/>
            </p:cNvSpPr>
            <p:nvPr/>
          </p:nvSpPr>
          <p:spPr>
            <a:xfrm>
              <a:off x="4705350" y="3531235"/>
              <a:ext cx="154305" cy="163195"/>
            </a:xfrm>
            <a:custGeom>
              <a:avLst/>
              <a:gdLst>
                <a:gd name="TX0" fmla="*/ 71496 w 152930"/>
                <a:gd name="TY0" fmla="*/ 19642 h 161942"/>
                <a:gd name="TX1" fmla="*/ 71610 w 152930"/>
                <a:gd name="TY1" fmla="*/ 19580 h 161942"/>
                <a:gd name="TX2" fmla="*/ 60302 w 152930"/>
                <a:gd name="TY2" fmla="*/ 0 h 161942"/>
                <a:gd name="TX3" fmla="*/ 0 w 152930"/>
                <a:gd name="TY3" fmla="*/ 104475 h 161942"/>
                <a:gd name="TX4" fmla="*/ 131892 w 152930"/>
                <a:gd name="TY4" fmla="*/ 161940 h 161942"/>
                <a:gd name="TX5" fmla="*/ 152929 w 152930"/>
                <a:gd name="TY5" fmla="*/ 160678 h 16194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152930" h="161942">
                  <a:moveTo>
                    <a:pt x="71496" y="19642"/>
                  </a:moveTo>
                  <a:lnTo>
                    <a:pt x="71610" y="19580"/>
                  </a:lnTo>
                  <a:lnTo>
                    <a:pt x="60302" y="0"/>
                  </a:lnTo>
                  <a:lnTo>
                    <a:pt x="0" y="104475"/>
                  </a:lnTo>
                  <a:cubicBezTo>
                    <a:pt x="34044" y="141161"/>
                    <a:pt x="81844" y="161987"/>
                    <a:pt x="131892" y="161940"/>
                  </a:cubicBezTo>
                  <a:cubicBezTo>
                    <a:pt x="138923" y="161925"/>
                    <a:pt x="145947" y="161504"/>
                    <a:pt x="152929" y="160678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98" name="Rect 0">
              <a:extLst>
                <a:ext uri="{FF2B5EF4-FFF2-40B4-BE49-F238E27FC236}">
                  <a16:creationId xmlns:a16="http://schemas.microsoft.com/office/drawing/2014/main" id="{FC0A76DC-3456-6942-263C-65A46A6A631A}"/>
                </a:ext>
              </a:extLst>
            </p:cNvPr>
            <p:cNvSpPr>
              <a:spLocks/>
            </p:cNvSpPr>
            <p:nvPr/>
          </p:nvSpPr>
          <p:spPr>
            <a:xfrm>
              <a:off x="4657090" y="3460750"/>
              <a:ext cx="128905" cy="160655"/>
            </a:xfrm>
            <a:custGeom>
              <a:avLst/>
              <a:gdLst>
                <a:gd name="TX0" fmla="*/ 127440 w 127441"/>
                <a:gd name="TY0" fmla="*/ 0 h 159432"/>
                <a:gd name="TX1" fmla="*/ 7700 w 127441"/>
                <a:gd name="TY1" fmla="*/ 0 h 159432"/>
                <a:gd name="TX2" fmla="*/ 35391 w 127441"/>
                <a:gd name="TY2" fmla="*/ 159431 h 1594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rect l="l" t="t" r="r" b="b"/>
              <a:pathLst>
                <a:path w="127441" h="159432">
                  <a:moveTo>
                    <a:pt x="127440" y="0"/>
                  </a:moveTo>
                  <a:lnTo>
                    <a:pt x="7700" y="0"/>
                  </a:lnTo>
                  <a:cubicBezTo>
                    <a:pt x="-8766" y="54534"/>
                    <a:pt x="1500" y="113643"/>
                    <a:pt x="35391" y="159431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3" name="Group 5">
            <a:extLst>
              <a:ext uri="{FF2B5EF4-FFF2-40B4-BE49-F238E27FC236}">
                <a16:creationId xmlns:a16="http://schemas.microsoft.com/office/drawing/2014/main" id="{9F87E9E4-149E-8BCE-BC4A-FA8D04730E1F}"/>
              </a:ext>
            </a:extLst>
          </p:cNvPr>
          <p:cNvGrpSpPr>
            <a:grpSpLocks/>
          </p:cNvGrpSpPr>
          <p:nvPr/>
        </p:nvGrpSpPr>
        <p:grpSpPr>
          <a:xfrm>
            <a:off x="8344852" y="3279140"/>
            <a:ext cx="381000" cy="330835"/>
            <a:chOff x="7093585" y="3347720"/>
            <a:chExt cx="381000" cy="330835"/>
          </a:xfrm>
          <a:gradFill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1" name="Rect 0">
              <a:extLst>
                <a:ext uri="{FF2B5EF4-FFF2-40B4-BE49-F238E27FC236}">
                  <a16:creationId xmlns:a16="http://schemas.microsoft.com/office/drawing/2014/main" id="{1DBACDCF-2628-8A1C-AF3D-8AB8349B1B36}"/>
                </a:ext>
              </a:extLst>
            </p:cNvPr>
            <p:cNvSpPr>
              <a:spLocks/>
            </p:cNvSpPr>
            <p:nvPr/>
          </p:nvSpPr>
          <p:spPr>
            <a:xfrm>
              <a:off x="7093585" y="3526155"/>
              <a:ext cx="381000" cy="153035"/>
            </a:xfrm>
            <a:custGeom>
              <a:avLst/>
              <a:gdLst>
                <a:gd name="TX0" fmla="*/ 218190 w 379463"/>
                <a:gd name="TY0" fmla="*/ 9487 h 151786"/>
                <a:gd name="TX1" fmla="*/ 199217 w 379463"/>
                <a:gd name="TY1" fmla="*/ 28460 h 151786"/>
                <a:gd name="TX2" fmla="*/ 180244 w 379463"/>
                <a:gd name="TY2" fmla="*/ 28460 h 151786"/>
                <a:gd name="TX3" fmla="*/ 161271 w 379463"/>
                <a:gd name="TY3" fmla="*/ 9487 h 151786"/>
                <a:gd name="TX4" fmla="*/ 161271 w 379463"/>
                <a:gd name="TY4" fmla="*/ 0 h 151786"/>
                <a:gd name="TX5" fmla="*/ 0 w 379463"/>
                <a:gd name="TY5" fmla="*/ 0 h 151786"/>
                <a:gd name="TX6" fmla="*/ 0 w 379463"/>
                <a:gd name="TY6" fmla="*/ 132812 h 151786"/>
                <a:gd name="TX7" fmla="*/ 18973 w 379463"/>
                <a:gd name="TY7" fmla="*/ 151785 h 151786"/>
                <a:gd name="TX8" fmla="*/ 360489 w 379463"/>
                <a:gd name="TY8" fmla="*/ 151785 h 151786"/>
                <a:gd name="TX9" fmla="*/ 379462 w 379463"/>
                <a:gd name="TY9" fmla="*/ 132812 h 151786"/>
                <a:gd name="TX10" fmla="*/ 379462 w 379463"/>
                <a:gd name="TY10" fmla="*/ 0 h 151786"/>
                <a:gd name="TX11" fmla="*/ 218190 w 379463"/>
                <a:gd name="TY11" fmla="*/ 0 h 151786"/>
                <a:gd name="TX12" fmla="*/ 218190 w 379463"/>
                <a:gd name="TY12" fmla="*/ 9487 h 15178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379463" h="151786">
                  <a:moveTo>
                    <a:pt x="218190" y="9487"/>
                  </a:moveTo>
                  <a:cubicBezTo>
                    <a:pt x="218190" y="19922"/>
                    <a:pt x="209653" y="28460"/>
                    <a:pt x="199217" y="28460"/>
                  </a:cubicBezTo>
                  <a:lnTo>
                    <a:pt x="180244" y="28460"/>
                  </a:lnTo>
                  <a:cubicBezTo>
                    <a:pt x="169809" y="28460"/>
                    <a:pt x="161271" y="19922"/>
                    <a:pt x="161271" y="9487"/>
                  </a:cubicBezTo>
                  <a:lnTo>
                    <a:pt x="161271" y="0"/>
                  </a:lnTo>
                  <a:lnTo>
                    <a:pt x="0" y="0"/>
                  </a:lnTo>
                  <a:lnTo>
                    <a:pt x="0" y="132812"/>
                  </a:lnTo>
                  <a:cubicBezTo>
                    <a:pt x="0" y="143247"/>
                    <a:pt x="8538" y="151785"/>
                    <a:pt x="18973" y="151785"/>
                  </a:cubicBezTo>
                  <a:lnTo>
                    <a:pt x="360489" y="151785"/>
                  </a:lnTo>
                  <a:cubicBezTo>
                    <a:pt x="370924" y="151785"/>
                    <a:pt x="379462" y="143247"/>
                    <a:pt x="379462" y="132812"/>
                  </a:cubicBezTo>
                  <a:lnTo>
                    <a:pt x="379462" y="0"/>
                  </a:lnTo>
                  <a:lnTo>
                    <a:pt x="218190" y="0"/>
                  </a:lnTo>
                  <a:lnTo>
                    <a:pt x="218190" y="9487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A853FCB7-A3B1-BC7D-AF49-243E939EA973}"/>
                </a:ext>
              </a:extLst>
            </p:cNvPr>
            <p:cNvSpPr>
              <a:spLocks/>
            </p:cNvSpPr>
            <p:nvPr/>
          </p:nvSpPr>
          <p:spPr>
            <a:xfrm>
              <a:off x="7093585" y="3347720"/>
              <a:ext cx="381000" cy="160020"/>
            </a:xfrm>
            <a:custGeom>
              <a:avLst/>
              <a:gdLst>
                <a:gd name="TX0" fmla="*/ 360489 w 379463"/>
                <a:gd name="TY0" fmla="*/ 64034 h 158901"/>
                <a:gd name="TX1" fmla="*/ 265623 w 379463"/>
                <a:gd name="TY1" fmla="*/ 64034 h 158901"/>
                <a:gd name="TX2" fmla="*/ 265623 w 379463"/>
                <a:gd name="TY2" fmla="*/ 33203 h 158901"/>
                <a:gd name="TX3" fmla="*/ 232420 w 379463"/>
                <a:gd name="TY3" fmla="*/ 0 h 158901"/>
                <a:gd name="TX4" fmla="*/ 147041 w 379463"/>
                <a:gd name="TY4" fmla="*/ 0 h 158901"/>
                <a:gd name="TX5" fmla="*/ 113839 w 379463"/>
                <a:gd name="TY5" fmla="*/ 33203 h 158901"/>
                <a:gd name="TX6" fmla="*/ 113839 w 379463"/>
                <a:gd name="TY6" fmla="*/ 64034 h 158901"/>
                <a:gd name="TX7" fmla="*/ 18973 w 379463"/>
                <a:gd name="TY7" fmla="*/ 64034 h 158901"/>
                <a:gd name="TX8" fmla="*/ 0 w 379463"/>
                <a:gd name="TY8" fmla="*/ 83007 h 158901"/>
                <a:gd name="TX9" fmla="*/ 0 w 379463"/>
                <a:gd name="TY9" fmla="*/ 158900 h 158901"/>
                <a:gd name="TX10" fmla="*/ 161271 w 379463"/>
                <a:gd name="TY10" fmla="*/ 158900 h 158901"/>
                <a:gd name="TX11" fmla="*/ 161271 w 379463"/>
                <a:gd name="TY11" fmla="*/ 149413 h 158901"/>
                <a:gd name="TX12" fmla="*/ 218190 w 379463"/>
                <a:gd name="TY12" fmla="*/ 149413 h 158901"/>
                <a:gd name="TX13" fmla="*/ 218190 w 379463"/>
                <a:gd name="TY13" fmla="*/ 158900 h 158901"/>
                <a:gd name="TX14" fmla="*/ 379462 w 379463"/>
                <a:gd name="TY14" fmla="*/ 158900 h 158901"/>
                <a:gd name="TX15" fmla="*/ 379462 w 379463"/>
                <a:gd name="TY15" fmla="*/ 83007 h 158901"/>
                <a:gd name="TX16" fmla="*/ 360489 w 379463"/>
                <a:gd name="TY16" fmla="*/ 64034 h 158901"/>
                <a:gd name="TX17" fmla="*/ 142298 w 379463"/>
                <a:gd name="TY17" fmla="*/ 64034 h 158901"/>
                <a:gd name="TX18" fmla="*/ 142298 w 379463"/>
                <a:gd name="TY18" fmla="*/ 33203 h 158901"/>
                <a:gd name="TX19" fmla="*/ 147041 w 379463"/>
                <a:gd name="TY19" fmla="*/ 28460 h 158901"/>
                <a:gd name="TX20" fmla="*/ 232420 w 379463"/>
                <a:gd name="TY20" fmla="*/ 28460 h 158901"/>
                <a:gd name="TX21" fmla="*/ 237164 w 379463"/>
                <a:gd name="TY21" fmla="*/ 33203 h 158901"/>
                <a:gd name="TX22" fmla="*/ 237164 w 379463"/>
                <a:gd name="TY22" fmla="*/ 64034 h 158901"/>
                <a:gd name="TX23" fmla="*/ 142298 w 379463"/>
                <a:gd name="TY23" fmla="*/ 64034 h 1589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379463" h="158901">
                  <a:moveTo>
                    <a:pt x="360489" y="64034"/>
                  </a:moveTo>
                  <a:lnTo>
                    <a:pt x="265623" y="64034"/>
                  </a:lnTo>
                  <a:lnTo>
                    <a:pt x="265623" y="33203"/>
                  </a:lnTo>
                  <a:cubicBezTo>
                    <a:pt x="265623" y="14704"/>
                    <a:pt x="250919" y="0"/>
                    <a:pt x="232420" y="0"/>
                  </a:cubicBezTo>
                  <a:lnTo>
                    <a:pt x="147041" y="0"/>
                  </a:lnTo>
                  <a:cubicBezTo>
                    <a:pt x="128543" y="0"/>
                    <a:pt x="113839" y="14704"/>
                    <a:pt x="113839" y="33203"/>
                  </a:cubicBezTo>
                  <a:lnTo>
                    <a:pt x="113839" y="64034"/>
                  </a:lnTo>
                  <a:lnTo>
                    <a:pt x="18973" y="64034"/>
                  </a:lnTo>
                  <a:cubicBezTo>
                    <a:pt x="8538" y="64034"/>
                    <a:pt x="0" y="72572"/>
                    <a:pt x="0" y="83007"/>
                  </a:cubicBezTo>
                  <a:lnTo>
                    <a:pt x="0" y="158900"/>
                  </a:lnTo>
                  <a:lnTo>
                    <a:pt x="161271" y="158900"/>
                  </a:lnTo>
                  <a:lnTo>
                    <a:pt x="161271" y="149413"/>
                  </a:lnTo>
                  <a:lnTo>
                    <a:pt x="218190" y="149413"/>
                  </a:lnTo>
                  <a:lnTo>
                    <a:pt x="218190" y="158900"/>
                  </a:lnTo>
                  <a:lnTo>
                    <a:pt x="379462" y="158900"/>
                  </a:lnTo>
                  <a:lnTo>
                    <a:pt x="379462" y="83007"/>
                  </a:lnTo>
                  <a:cubicBezTo>
                    <a:pt x="379462" y="72572"/>
                    <a:pt x="370924" y="64034"/>
                    <a:pt x="360489" y="64034"/>
                  </a:cubicBezTo>
                  <a:moveTo>
                    <a:pt x="142298" y="64034"/>
                  </a:moveTo>
                  <a:lnTo>
                    <a:pt x="142298" y="33203"/>
                  </a:lnTo>
                  <a:cubicBezTo>
                    <a:pt x="142298" y="30357"/>
                    <a:pt x="144195" y="28460"/>
                    <a:pt x="147041" y="28460"/>
                  </a:cubicBezTo>
                  <a:lnTo>
                    <a:pt x="232420" y="28460"/>
                  </a:lnTo>
                  <a:cubicBezTo>
                    <a:pt x="235266" y="28460"/>
                    <a:pt x="237164" y="30357"/>
                    <a:pt x="237164" y="33203"/>
                  </a:cubicBezTo>
                  <a:lnTo>
                    <a:pt x="237164" y="64034"/>
                  </a:lnTo>
                  <a:lnTo>
                    <a:pt x="142298" y="640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109" name="Group 5">
            <a:extLst>
              <a:ext uri="{FF2B5EF4-FFF2-40B4-BE49-F238E27FC236}">
                <a16:creationId xmlns:a16="http://schemas.microsoft.com/office/drawing/2014/main" id="{00EF093E-E346-6FCD-C59C-51BEFE5B620A}"/>
              </a:ext>
            </a:extLst>
          </p:cNvPr>
          <p:cNvGrpSpPr>
            <a:grpSpLocks/>
          </p:cNvGrpSpPr>
          <p:nvPr/>
        </p:nvGrpSpPr>
        <p:grpSpPr>
          <a:xfrm>
            <a:off x="3420427" y="3292475"/>
            <a:ext cx="418465" cy="304800"/>
            <a:chOff x="2169160" y="3361055"/>
            <a:chExt cx="418465" cy="304800"/>
          </a:xfr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84000">
                <a:schemeClr val="accent3"/>
              </a:gs>
            </a:gsLst>
            <a:lin ang="2700000" scaled="1"/>
          </a:gradFill>
        </p:grpSpPr>
        <p:sp>
          <p:nvSpPr>
            <p:cNvPr id="106" name="Rect 0">
              <a:extLst>
                <a:ext uri="{FF2B5EF4-FFF2-40B4-BE49-F238E27FC236}">
                  <a16:creationId xmlns:a16="http://schemas.microsoft.com/office/drawing/2014/main" id="{585C1E67-DD26-D9B3-9483-A4F72B5E7141}"/>
                </a:ext>
              </a:extLst>
            </p:cNvPr>
            <p:cNvSpPr>
              <a:spLocks/>
            </p:cNvSpPr>
            <p:nvPr/>
          </p:nvSpPr>
          <p:spPr>
            <a:xfrm>
              <a:off x="2169160" y="3394075"/>
              <a:ext cx="176530" cy="229235"/>
            </a:xfrm>
            <a:custGeom>
              <a:avLst/>
              <a:gdLst>
                <a:gd name="TX0" fmla="*/ 175501 w 175503"/>
                <a:gd name="TY0" fmla="*/ 199217 h 227679"/>
                <a:gd name="TX1" fmla="*/ 28460 w 175503"/>
                <a:gd name="TY1" fmla="*/ 199217 h 227679"/>
                <a:gd name="TX2" fmla="*/ 28460 w 175503"/>
                <a:gd name="TY2" fmla="*/ 28460 h 227679"/>
                <a:gd name="TX3" fmla="*/ 158330 w 175503"/>
                <a:gd name="TY3" fmla="*/ 28460 h 227679"/>
                <a:gd name="TX4" fmla="*/ 169904 w 175503"/>
                <a:gd name="TY4" fmla="*/ 0 h 227679"/>
                <a:gd name="TX5" fmla="*/ 18973 w 175503"/>
                <a:gd name="TY5" fmla="*/ 0 h 227679"/>
                <a:gd name="TX6" fmla="*/ 0 w 175503"/>
                <a:gd name="TY6" fmla="*/ 18973 h 227679"/>
                <a:gd name="TX7" fmla="*/ 0 w 175503"/>
                <a:gd name="TY7" fmla="*/ 208704 h 227679"/>
                <a:gd name="TX8" fmla="*/ 18973 w 175503"/>
                <a:gd name="TY8" fmla="*/ 227677 h 227679"/>
                <a:gd name="TX9" fmla="*/ 175501 w 175503"/>
                <a:gd name="TY9" fmla="*/ 227677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75503" h="227679">
                  <a:moveTo>
                    <a:pt x="175501" y="199217"/>
                  </a:moveTo>
                  <a:lnTo>
                    <a:pt x="28460" y="199217"/>
                  </a:lnTo>
                  <a:lnTo>
                    <a:pt x="28460" y="28460"/>
                  </a:lnTo>
                  <a:lnTo>
                    <a:pt x="158330" y="28460"/>
                  </a:lnTo>
                  <a:lnTo>
                    <a:pt x="169904" y="0"/>
                  </a:lnTo>
                  <a:lnTo>
                    <a:pt x="18973" y="0"/>
                  </a:lnTo>
                  <a:cubicBezTo>
                    <a:pt x="8495" y="0"/>
                    <a:pt x="0" y="8495"/>
                    <a:pt x="0" y="18973"/>
                  </a:cubicBezTo>
                  <a:lnTo>
                    <a:pt x="0" y="208704"/>
                  </a:lnTo>
                  <a:cubicBezTo>
                    <a:pt x="0" y="219182"/>
                    <a:pt x="8495" y="227677"/>
                    <a:pt x="18973" y="227677"/>
                  </a:cubicBezTo>
                  <a:lnTo>
                    <a:pt x="175501" y="227677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7" name="Rect 0">
              <a:extLst>
                <a:ext uri="{FF2B5EF4-FFF2-40B4-BE49-F238E27FC236}">
                  <a16:creationId xmlns:a16="http://schemas.microsoft.com/office/drawing/2014/main" id="{010F3DFF-641B-18F8-8683-5AF9D753824A}"/>
                </a:ext>
              </a:extLst>
            </p:cNvPr>
            <p:cNvSpPr>
              <a:spLocks/>
            </p:cNvSpPr>
            <p:nvPr/>
          </p:nvSpPr>
          <p:spPr>
            <a:xfrm>
              <a:off x="2392045" y="3394075"/>
              <a:ext cx="195580" cy="229235"/>
            </a:xfrm>
            <a:custGeom>
              <a:avLst/>
              <a:gdLst>
                <a:gd name="TX0" fmla="*/ 175501 w 194476"/>
                <a:gd name="TY0" fmla="*/ 71149 h 227679"/>
                <a:gd name="TX1" fmla="*/ 156528 w 194476"/>
                <a:gd name="TY1" fmla="*/ 71149 h 227679"/>
                <a:gd name="TX2" fmla="*/ 156528 w 194476"/>
                <a:gd name="TY2" fmla="*/ 18973 h 227679"/>
                <a:gd name="TX3" fmla="*/ 137555 w 194476"/>
                <a:gd name="TY3" fmla="*/ 0 h 227679"/>
                <a:gd name="TX4" fmla="*/ 0 w 194476"/>
                <a:gd name="TY4" fmla="*/ 0 h 227679"/>
                <a:gd name="TX5" fmla="*/ 0 w 194476"/>
                <a:gd name="TY5" fmla="*/ 28460 h 227679"/>
                <a:gd name="TX6" fmla="*/ 128068 w 194476"/>
                <a:gd name="TY6" fmla="*/ 28460 h 227679"/>
                <a:gd name="TX7" fmla="*/ 128068 w 194476"/>
                <a:gd name="TY7" fmla="*/ 199217 h 227679"/>
                <a:gd name="TX8" fmla="*/ 23716 w 194476"/>
                <a:gd name="TY8" fmla="*/ 199217 h 227679"/>
                <a:gd name="TX9" fmla="*/ 11147 w 194476"/>
                <a:gd name="TY9" fmla="*/ 227677 h 227679"/>
                <a:gd name="TX10" fmla="*/ 137555 w 194476"/>
                <a:gd name="TY10" fmla="*/ 227677 h 227679"/>
                <a:gd name="TX11" fmla="*/ 156528 w 194476"/>
                <a:gd name="TY11" fmla="*/ 208704 h 227679"/>
                <a:gd name="TX12" fmla="*/ 156528 w 194476"/>
                <a:gd name="TY12" fmla="*/ 156528 h 227679"/>
                <a:gd name="TX13" fmla="*/ 175501 w 194476"/>
                <a:gd name="TY13" fmla="*/ 156528 h 227679"/>
                <a:gd name="TX14" fmla="*/ 194474 w 194476"/>
                <a:gd name="TY14" fmla="*/ 137555 h 227679"/>
                <a:gd name="TX15" fmla="*/ 194474 w 194476"/>
                <a:gd name="TY15" fmla="*/ 90122 h 227679"/>
                <a:gd name="TX16" fmla="*/ 175501 w 194476"/>
                <a:gd name="TY16" fmla="*/ 71149 h 227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194476" h="227679">
                  <a:moveTo>
                    <a:pt x="175501" y="71149"/>
                  </a:moveTo>
                  <a:lnTo>
                    <a:pt x="156528" y="71149"/>
                  </a:lnTo>
                  <a:lnTo>
                    <a:pt x="156528" y="18973"/>
                  </a:lnTo>
                  <a:cubicBezTo>
                    <a:pt x="156528" y="8495"/>
                    <a:pt x="148033" y="0"/>
                    <a:pt x="137555" y="0"/>
                  </a:cubicBezTo>
                  <a:lnTo>
                    <a:pt x="0" y="0"/>
                  </a:lnTo>
                  <a:lnTo>
                    <a:pt x="0" y="28460"/>
                  </a:lnTo>
                  <a:lnTo>
                    <a:pt x="128068" y="28460"/>
                  </a:lnTo>
                  <a:lnTo>
                    <a:pt x="128068" y="199217"/>
                  </a:lnTo>
                  <a:lnTo>
                    <a:pt x="23716" y="199217"/>
                  </a:lnTo>
                  <a:lnTo>
                    <a:pt x="11147" y="227677"/>
                  </a:lnTo>
                  <a:lnTo>
                    <a:pt x="137555" y="227677"/>
                  </a:lnTo>
                  <a:cubicBezTo>
                    <a:pt x="148033" y="227677"/>
                    <a:pt x="156528" y="219182"/>
                    <a:pt x="156528" y="208704"/>
                  </a:cubicBezTo>
                  <a:lnTo>
                    <a:pt x="156528" y="156528"/>
                  </a:lnTo>
                  <a:lnTo>
                    <a:pt x="175501" y="156528"/>
                  </a:lnTo>
                  <a:cubicBezTo>
                    <a:pt x="185979" y="156528"/>
                    <a:pt x="194474" y="148033"/>
                    <a:pt x="194474" y="137555"/>
                  </a:cubicBezTo>
                  <a:lnTo>
                    <a:pt x="194474" y="90122"/>
                  </a:lnTo>
                  <a:cubicBezTo>
                    <a:pt x="194474" y="79644"/>
                    <a:pt x="185979" y="71149"/>
                    <a:pt x="175501" y="71149"/>
                  </a:cubicBez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8" name="Rect 0">
              <a:extLst>
                <a:ext uri="{FF2B5EF4-FFF2-40B4-BE49-F238E27FC236}">
                  <a16:creationId xmlns:a16="http://schemas.microsoft.com/office/drawing/2014/main" id="{8C75B78C-25C8-F39C-8EE2-95A39EBF13B3}"/>
                </a:ext>
              </a:extLst>
            </p:cNvPr>
            <p:cNvSpPr>
              <a:spLocks/>
            </p:cNvSpPr>
            <p:nvPr/>
          </p:nvSpPr>
          <p:spPr>
            <a:xfrm>
              <a:off x="2295525" y="3361055"/>
              <a:ext cx="140335" cy="304800"/>
            </a:xfrm>
            <a:custGeom>
              <a:avLst/>
              <a:gdLst>
                <a:gd name="TX0" fmla="*/ 77363 w 139027"/>
                <a:gd name="TY0" fmla="*/ 142298 h 303571"/>
                <a:gd name="TX1" fmla="*/ 77363 w 139027"/>
                <a:gd name="TY1" fmla="*/ 0 h 303571"/>
                <a:gd name="TX2" fmla="*/ 0 w 139027"/>
                <a:gd name="TY2" fmla="*/ 189589 h 303571"/>
                <a:gd name="TX3" fmla="*/ 67876 w 139027"/>
                <a:gd name="TY3" fmla="*/ 189731 h 303571"/>
                <a:gd name="TX4" fmla="*/ 67876 w 139027"/>
                <a:gd name="TY4" fmla="*/ 303569 h 303571"/>
                <a:gd name="TX5" fmla="*/ 139025 w 139027"/>
                <a:gd name="TY5" fmla="*/ 142298 h 303571"/>
                <a:gd name="TX6" fmla="*/ 77363 w 139027"/>
                <a:gd name="TY6" fmla="*/ 142298 h 3035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139027" h="303571">
                  <a:moveTo>
                    <a:pt x="77363" y="142298"/>
                  </a:moveTo>
                  <a:lnTo>
                    <a:pt x="77363" y="0"/>
                  </a:lnTo>
                  <a:lnTo>
                    <a:pt x="0" y="189589"/>
                  </a:lnTo>
                  <a:lnTo>
                    <a:pt x="67876" y="189731"/>
                  </a:lnTo>
                  <a:lnTo>
                    <a:pt x="67876" y="303569"/>
                  </a:lnTo>
                  <a:lnTo>
                    <a:pt x="139025" y="142298"/>
                  </a:lnTo>
                  <a:lnTo>
                    <a:pt x="77363" y="142298"/>
                  </a:lnTo>
                  <a:close/>
                </a:path>
              </a:pathLst>
            </a:custGeom>
            <a:grpFill/>
            <a:ln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solidFill>
                  <a:schemeClr val="lt1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48" name="Rect 0">
            <a:extLst>
              <a:ext uri="{FF2B5EF4-FFF2-40B4-BE49-F238E27FC236}">
                <a16:creationId xmlns:a16="http://schemas.microsoft.com/office/drawing/2014/main" id="{C5AE644B-A6C1-343C-EA7F-D5F7DD8824DC}"/>
              </a:ext>
            </a:extLst>
          </p:cNvPr>
          <p:cNvSpPr>
            <a:spLocks/>
          </p:cNvSpPr>
          <p:nvPr/>
        </p:nvSpPr>
        <p:spPr>
          <a:xfrm>
            <a:off x="4505325" y="2351405"/>
            <a:ext cx="3182620" cy="560705"/>
          </a:xfrm>
          <a:prstGeom prst="triangle">
            <a:avLst/>
          </a:prstGeom>
          <a:gradFill rotWithShape="1">
            <a:gsLst>
              <a:gs pos="0">
                <a:schemeClr val="accent1">
                  <a:lumMod val="50000"/>
                  <a:alpha val="65000"/>
                </a:schemeClr>
              </a:gs>
              <a:gs pos="100000">
                <a:schemeClr val="accent1">
                  <a:lumMod val="65000"/>
                  <a:lumOff val="35000"/>
                  <a:alpha val="37000"/>
                </a:schemeClr>
              </a:gs>
            </a:gsLst>
            <a:lin ang="540000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7" name="Rect 0">
            <a:extLst>
              <a:ext uri="{FF2B5EF4-FFF2-40B4-BE49-F238E27FC236}">
                <a16:creationId xmlns:a16="http://schemas.microsoft.com/office/drawing/2014/main" id="{B0FC9B72-7C83-42BA-1BF6-2456D76387EA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59105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37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8" name="Rect 0">
            <a:extLst>
              <a:ext uri="{FF2B5EF4-FFF2-40B4-BE49-F238E27FC236}">
                <a16:creationId xmlns:a16="http://schemas.microsoft.com/office/drawing/2014/main" id="{C17B1664-6AB2-6C54-17F7-0262DFE4CFE6}"/>
              </a:ext>
            </a:extLst>
          </p:cNvPr>
          <p:cNvSpPr>
            <a:spLocks/>
          </p:cNvSpPr>
          <p:nvPr/>
        </p:nvSpPr>
        <p:spPr>
          <a:xfrm>
            <a:off x="2777490" y="1766570"/>
            <a:ext cx="6638925" cy="448310"/>
          </a:xfrm>
          <a:prstGeom prst="roundRect">
            <a:avLst>
              <a:gd name="adj" fmla="val 9829"/>
            </a:avLst>
          </a:prstGeom>
          <a:solidFill>
            <a:schemeClr val="accent1">
              <a:lumMod val="75000"/>
            </a:schemeClr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254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noFill/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55" name="Rect 0">
            <a:extLst>
              <a:ext uri="{FF2B5EF4-FFF2-40B4-BE49-F238E27FC236}">
                <a16:creationId xmlns:a16="http://schemas.microsoft.com/office/drawing/2014/main" id="{023098B4-C898-4073-2540-9465E7A9CC5B}"/>
              </a:ext>
            </a:extLst>
          </p:cNvPr>
          <p:cNvSpPr txBox="1">
            <a:spLocks/>
          </p:cNvSpPr>
          <p:nvPr/>
        </p:nvSpPr>
        <p:spPr>
          <a:xfrm>
            <a:off x="4826746" y="1843405"/>
            <a:ext cx="2539158" cy="276999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8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내연기관차 </a:t>
            </a:r>
            <a:r>
              <a:rPr lang="ko-KR" altLang="en-US" sz="1800" spc="-3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주유비</a:t>
            </a:r>
            <a:r>
              <a:rPr lang="ko-KR" altLang="en-US" sz="18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가격 분석</a:t>
            </a:r>
            <a:endParaRPr lang="ko-KR" altLang="en-US" sz="18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38" name="Rect 0">
            <a:extLst>
              <a:ext uri="{FF2B5EF4-FFF2-40B4-BE49-F238E27FC236}">
                <a16:creationId xmlns:a16="http://schemas.microsoft.com/office/drawing/2014/main" id="{000F6051-7A92-D439-BC3B-8ADB0D3D98FC}"/>
              </a:ext>
            </a:extLst>
          </p:cNvPr>
          <p:cNvSpPr txBox="1">
            <a:spLocks/>
          </p:cNvSpPr>
          <p:nvPr/>
        </p:nvSpPr>
        <p:spPr>
          <a:xfrm>
            <a:off x="3148632" y="4009965"/>
            <a:ext cx="989359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b="1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데이터 수집</a:t>
            </a:r>
            <a:endParaRPr lang="ko-KR" altLang="en-US" sz="16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40" name="Rect 0">
            <a:extLst>
              <a:ext uri="{FF2B5EF4-FFF2-40B4-BE49-F238E27FC236}">
                <a16:creationId xmlns:a16="http://schemas.microsoft.com/office/drawing/2014/main" id="{04FD2137-3D5C-6704-0645-76DD37FE9002}"/>
              </a:ext>
            </a:extLst>
          </p:cNvPr>
          <p:cNvSpPr txBox="1">
            <a:spLocks/>
          </p:cNvSpPr>
          <p:nvPr/>
        </p:nvSpPr>
        <p:spPr>
          <a:xfrm>
            <a:off x="8082604" y="4009965"/>
            <a:ext cx="1022720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solidFill>
                  <a:schemeClr val="bg1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시스템 구현</a:t>
            </a:r>
            <a:endParaRPr lang="ko-KR" altLang="en-US" sz="1600" dirty="0">
              <a:solidFill>
                <a:schemeClr val="bg1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6DE75DC0-2C3D-1A45-AD59-794C34076745}"/>
              </a:ext>
            </a:extLst>
          </p:cNvPr>
          <p:cNvSpPr txBox="1">
            <a:spLocks/>
          </p:cNvSpPr>
          <p:nvPr/>
        </p:nvSpPr>
        <p:spPr>
          <a:xfrm>
            <a:off x="5008662" y="940593"/>
            <a:ext cx="2014655" cy="492443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3200" spc="-3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32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32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CC24D6A4-EA8A-08F3-9B95-2A3CCCE15095}"/>
              </a:ext>
            </a:extLst>
          </p:cNvPr>
          <p:cNvSpPr txBox="1">
            <a:spLocks/>
          </p:cNvSpPr>
          <p:nvPr/>
        </p:nvSpPr>
        <p:spPr>
          <a:xfrm>
            <a:off x="5342669" y="4009311"/>
            <a:ext cx="1511934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탐색적 데이터 분석</a:t>
            </a:r>
            <a:endParaRPr lang="ko-KR" altLang="en-US" sz="16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CEE4DEEE-C368-32D6-7CB6-69D65857934F}"/>
              </a:ext>
            </a:extLst>
          </p:cNvPr>
          <p:cNvSpPr txBox="1">
            <a:spLocks/>
          </p:cNvSpPr>
          <p:nvPr/>
        </p:nvSpPr>
        <p:spPr>
          <a:xfrm flipH="1">
            <a:off x="7654448" y="4553022"/>
            <a:ext cx="1774508" cy="565924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장기 의존성 분석을 위한</a:t>
            </a:r>
            <a:endParaRPr lang="en-US" altLang="ko-KR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  <a:p>
            <a:pPr marL="0" indent="0" algn="ctr" defTabSz="914400" rtl="0" eaLnBrk="1" latinLnBrk="0" hangingPunct="1">
              <a:lnSpc>
                <a:spcPct val="12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모델 선정 및 학습</a:t>
            </a:r>
          </a:p>
        </p:txBody>
      </p:sp>
    </p:spTree>
    <p:extLst>
      <p:ext uri="{BB962C8B-B14F-4D97-AF65-F5344CB8AC3E}">
        <p14:creationId xmlns:p14="http://schemas.microsoft.com/office/powerpoint/2010/main" val="3752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5"/>
          <p:cNvGrpSpPr>
            <a:grpSpLocks/>
          </p:cNvGrpSpPr>
          <p:nvPr/>
        </p:nvGrpSpPr>
        <p:grpSpPr>
          <a:xfrm>
            <a:off x="2083384" y="2660179"/>
            <a:ext cx="2648635" cy="2648635"/>
            <a:chOff x="1604645" y="2718435"/>
            <a:chExt cx="1165860" cy="1165860"/>
          </a:xfrm>
          <a:solidFill>
            <a:schemeClr val="accent1"/>
          </a:solidFill>
        </p:grpSpPr>
        <p:sp>
          <p:nvSpPr>
            <p:cNvPr id="101" name="Rect 0"/>
            <p:cNvSpPr>
              <a:spLocks/>
            </p:cNvSpPr>
            <p:nvPr/>
          </p:nvSpPr>
          <p:spPr>
            <a:xfrm>
              <a:off x="1604645" y="2718435"/>
              <a:ext cx="1165860" cy="116586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647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02" name="Rect 0"/>
            <p:cNvSpPr>
              <a:spLocks/>
            </p:cNvSpPr>
            <p:nvPr/>
          </p:nvSpPr>
          <p:spPr>
            <a:xfrm>
              <a:off x="1604645" y="2718435"/>
              <a:ext cx="1165860" cy="116586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76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2" name="Rect 0"/>
          <p:cNvSpPr txBox="1">
            <a:spLocks/>
          </p:cNvSpPr>
          <p:nvPr/>
        </p:nvSpPr>
        <p:spPr>
          <a:xfrm>
            <a:off x="2570229" y="1993668"/>
            <a:ext cx="1674946" cy="30777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en-US" altLang="ko-KR" sz="200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Transformer</a:t>
            </a:r>
            <a:endParaRPr lang="ko-KR" altLang="en-US" sz="20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26" name="Rect 0"/>
          <p:cNvSpPr txBox="1">
            <a:spLocks/>
          </p:cNvSpPr>
          <p:nvPr/>
        </p:nvSpPr>
        <p:spPr>
          <a:xfrm>
            <a:off x="8055973" y="1993667"/>
            <a:ext cx="707246" cy="30777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en-US" altLang="ko-KR" sz="20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LSTM</a:t>
            </a:r>
            <a:endParaRPr lang="ko-KR" altLang="en-US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27" name="Rect 0"/>
          <p:cNvSpPr txBox="1">
            <a:spLocks/>
          </p:cNvSpPr>
          <p:nvPr/>
        </p:nvSpPr>
        <p:spPr>
          <a:xfrm>
            <a:off x="7428838" y="2304994"/>
            <a:ext cx="1961515" cy="184666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sz="12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(Long short-Term  Memory)</a:t>
            </a:r>
            <a:endParaRPr lang="ko-KR" altLang="en-US" sz="12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C7AFAB5F-09F3-655C-5232-8FE845E8844C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F0F3B5-0F38-64FB-F35F-378268B8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2984530"/>
            <a:ext cx="1513927" cy="1987816"/>
          </a:xfrm>
          <a:prstGeom prst="rect">
            <a:avLst/>
          </a:prstGeom>
          <a:effectLst>
            <a:softEdge rad="101600"/>
          </a:effec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3F581671-C0ED-C6AF-28C9-6FF2254703FA}"/>
              </a:ext>
            </a:extLst>
          </p:cNvPr>
          <p:cNvGrpSpPr>
            <a:grpSpLocks/>
          </p:cNvGrpSpPr>
          <p:nvPr/>
        </p:nvGrpSpPr>
        <p:grpSpPr>
          <a:xfrm>
            <a:off x="7085280" y="2654120"/>
            <a:ext cx="2648635" cy="2648635"/>
            <a:chOff x="1604645" y="2718435"/>
            <a:chExt cx="1165860" cy="1165860"/>
          </a:xfrm>
          <a:solidFill>
            <a:schemeClr val="accent1"/>
          </a:solidFill>
        </p:grpSpPr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05A1AAF3-9D7A-1C9F-EDAA-59D17BCAE062}"/>
                </a:ext>
              </a:extLst>
            </p:cNvPr>
            <p:cNvSpPr>
              <a:spLocks/>
            </p:cNvSpPr>
            <p:nvPr/>
          </p:nvSpPr>
          <p:spPr>
            <a:xfrm>
              <a:off x="1604645" y="2718435"/>
              <a:ext cx="1165860" cy="116586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647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89047FF6-9468-AE0D-9365-1FD7D5DA75CD}"/>
                </a:ext>
              </a:extLst>
            </p:cNvPr>
            <p:cNvSpPr>
              <a:spLocks/>
            </p:cNvSpPr>
            <p:nvPr/>
          </p:nvSpPr>
          <p:spPr>
            <a:xfrm>
              <a:off x="1604645" y="2718435"/>
              <a:ext cx="1165860" cy="116586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76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53BB31D-C7DA-A925-842B-428757EC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34" y="3340262"/>
            <a:ext cx="1914525" cy="127635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4" name="Rect 0">
            <a:extLst>
              <a:ext uri="{FF2B5EF4-FFF2-40B4-BE49-F238E27FC236}">
                <a16:creationId xmlns:a16="http://schemas.microsoft.com/office/drawing/2014/main" id="{296B750A-5BEF-D854-57BD-366BED86C72A}"/>
              </a:ext>
            </a:extLst>
          </p:cNvPr>
          <p:cNvSpPr txBox="1">
            <a:spLocks/>
          </p:cNvSpPr>
          <p:nvPr/>
        </p:nvSpPr>
        <p:spPr>
          <a:xfrm>
            <a:off x="1214306" y="5674824"/>
            <a:ext cx="4641058" cy="774186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D87F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병렬 처리로 인한 빠른 추론</a:t>
            </a:r>
            <a:endParaRPr lang="en-US" altLang="ko-KR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D87F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en-US" altLang="ko-KR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D87F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Self-Attention </a:t>
            </a: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D87F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메커니즘 기반의 효율적 학습</a:t>
            </a: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86F633D8-3ADA-EA13-C229-1AD43AACD826}"/>
              </a:ext>
            </a:extLst>
          </p:cNvPr>
          <p:cNvSpPr txBox="1">
            <a:spLocks/>
          </p:cNvSpPr>
          <p:nvPr/>
        </p:nvSpPr>
        <p:spPr>
          <a:xfrm>
            <a:off x="6089066" y="5677594"/>
            <a:ext cx="4641058" cy="774186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효율적인 순차적 데이터 처리</a:t>
            </a:r>
            <a:endParaRPr lang="en-US" altLang="ko-KR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메모리 셀을 이용한 장기 의존성 학습</a:t>
            </a:r>
            <a:endParaRPr lang="en-US" altLang="ko-KR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id="{F16A5AB7-CE25-1F29-1581-387E9CE9B510}"/>
              </a:ext>
            </a:extLst>
          </p:cNvPr>
          <p:cNvSpPr txBox="1">
            <a:spLocks/>
          </p:cNvSpPr>
          <p:nvPr/>
        </p:nvSpPr>
        <p:spPr>
          <a:xfrm>
            <a:off x="5559451" y="3670660"/>
            <a:ext cx="698396" cy="615553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40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V</a:t>
            </a:r>
            <a:r>
              <a:rPr lang="en-US" sz="40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S</a:t>
            </a:r>
            <a:endParaRPr lang="ko-KR" altLang="en-US" sz="40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0957567B-2BF2-D123-92F4-6C950163F8B8}"/>
              </a:ext>
            </a:extLst>
          </p:cNvPr>
          <p:cNvSpPr txBox="1">
            <a:spLocks/>
          </p:cNvSpPr>
          <p:nvPr/>
        </p:nvSpPr>
        <p:spPr>
          <a:xfrm>
            <a:off x="1127125" y="1007110"/>
            <a:ext cx="3967433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내연기관차 </a:t>
            </a:r>
            <a:r>
              <a:rPr lang="ko-KR" altLang="en-US" sz="2800" spc="-3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주유비</a:t>
            </a: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가격 분석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7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>
          <a:xfrm>
            <a:off x="1136650" y="1930629"/>
            <a:ext cx="2529897" cy="2529897"/>
            <a:chOff x="1244600" y="3194685"/>
            <a:chExt cx="2834640" cy="2834640"/>
          </a:xfr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/>
          </a:gradFill>
        </p:grpSpPr>
        <p:sp>
          <p:nvSpPr>
            <p:cNvPr id="4" name="Rect 0"/>
            <p:cNvSpPr>
              <a:spLocks/>
            </p:cNvSpPr>
            <p:nvPr/>
          </p:nvSpPr>
          <p:spPr>
            <a:xfrm>
              <a:off x="1244600" y="3194685"/>
              <a:ext cx="2834640" cy="283464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52400" dist="177800" dir="13500000" sx="102000" sy="102000" algn="tl" rotWithShape="0">
                <a:schemeClr val="bg1"/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5" name="Rect 0"/>
            <p:cNvSpPr>
              <a:spLocks/>
            </p:cNvSpPr>
            <p:nvPr/>
          </p:nvSpPr>
          <p:spPr>
            <a:xfrm>
              <a:off x="1244600" y="3194685"/>
              <a:ext cx="2834640" cy="283464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90500" dist="1778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58" name="Rect 0"/>
          <p:cNvSpPr txBox="1">
            <a:spLocks/>
          </p:cNvSpPr>
          <p:nvPr/>
        </p:nvSpPr>
        <p:spPr>
          <a:xfrm>
            <a:off x="1911560" y="2370980"/>
            <a:ext cx="980076" cy="492443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실험</a:t>
            </a:r>
            <a:r>
              <a:rPr lang="ko-KR" altLang="en-US" sz="32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</a:t>
            </a:r>
            <a:r>
              <a:rPr lang="en-US" altLang="ko-KR" sz="32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1</a:t>
            </a:r>
            <a:endParaRPr lang="ko-KR" altLang="en-US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>
            <a:off x="4130155" y="1908666"/>
            <a:ext cx="7369118" cy="4350098"/>
            <a:chOff x="4925060" y="2255520"/>
            <a:chExt cx="6023610" cy="377317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4925060" y="2275205"/>
              <a:ext cx="6023610" cy="375412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1" name="Rect 0"/>
            <p:cNvSpPr>
              <a:spLocks/>
            </p:cNvSpPr>
            <p:nvPr/>
          </p:nvSpPr>
          <p:spPr>
            <a:xfrm>
              <a:off x="4925060" y="2255520"/>
              <a:ext cx="6023610" cy="375412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8" name="Rect 0">
            <a:extLst>
              <a:ext uri="{FF2B5EF4-FFF2-40B4-BE49-F238E27FC236}">
                <a16:creationId xmlns:a16="http://schemas.microsoft.com/office/drawing/2014/main" id="{6C9A3981-0F46-8587-01E1-95D6898FAD37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9F95E4-84A8-73B5-9C16-CD72FD77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43" y="2838034"/>
            <a:ext cx="3350771" cy="1155438"/>
          </a:xfrm>
          <a:prstGeom prst="rect">
            <a:avLst/>
          </a:prstGeom>
        </p:spPr>
      </p:pic>
      <p:sp>
        <p:nvSpPr>
          <p:cNvPr id="14" name="Rect 0">
            <a:extLst>
              <a:ext uri="{FF2B5EF4-FFF2-40B4-BE49-F238E27FC236}">
                <a16:creationId xmlns:a16="http://schemas.microsoft.com/office/drawing/2014/main" id="{6F002A20-A4D1-942C-5D32-2BF201DA128B}"/>
              </a:ext>
            </a:extLst>
          </p:cNvPr>
          <p:cNvSpPr txBox="1">
            <a:spLocks/>
          </p:cNvSpPr>
          <p:nvPr/>
        </p:nvSpPr>
        <p:spPr>
          <a:xfrm>
            <a:off x="8754891" y="2188572"/>
            <a:ext cx="132311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결정 계수 그래프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A1098703-1B32-4DB6-779F-809087FF9FB5}"/>
              </a:ext>
            </a:extLst>
          </p:cNvPr>
          <p:cNvSpPr txBox="1">
            <a:spLocks/>
          </p:cNvSpPr>
          <p:nvPr/>
        </p:nvSpPr>
        <p:spPr>
          <a:xfrm>
            <a:off x="5840170" y="2188572"/>
            <a:ext cx="927498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오차 그래프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62C1D1-429E-C611-7F24-961FCA09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777" y="2588795"/>
            <a:ext cx="2061346" cy="1483938"/>
          </a:xfrm>
          <a:prstGeom prst="rect">
            <a:avLst/>
          </a:prstGeom>
        </p:spPr>
      </p:pic>
      <p:sp>
        <p:nvSpPr>
          <p:cNvPr id="18" name="Rect 0">
            <a:extLst>
              <a:ext uri="{FF2B5EF4-FFF2-40B4-BE49-F238E27FC236}">
                <a16:creationId xmlns:a16="http://schemas.microsoft.com/office/drawing/2014/main" id="{306909E1-7616-0736-80C5-8EB75EACAA32}"/>
              </a:ext>
            </a:extLst>
          </p:cNvPr>
          <p:cNvSpPr>
            <a:spLocks/>
          </p:cNvSpPr>
          <p:nvPr/>
        </p:nvSpPr>
        <p:spPr>
          <a:xfrm rot="10800000">
            <a:off x="6303919" y="4344952"/>
            <a:ext cx="3182620" cy="560705"/>
          </a:xfrm>
          <a:prstGeom prst="triangle">
            <a:avLst/>
          </a:prstGeom>
          <a:gradFill rotWithShape="1">
            <a:gsLst>
              <a:gs pos="0">
                <a:schemeClr val="accent1">
                  <a:lumMod val="50000"/>
                  <a:alpha val="65000"/>
                </a:schemeClr>
              </a:gs>
              <a:gs pos="100000">
                <a:schemeClr val="accent1">
                  <a:lumMod val="65000"/>
                  <a:lumOff val="35000"/>
                  <a:alpha val="37000"/>
                </a:schemeClr>
              </a:gs>
            </a:gsLst>
            <a:lin ang="540000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DA02629A-D31E-67EA-C656-D63EB9EB7C83}"/>
              </a:ext>
            </a:extLst>
          </p:cNvPr>
          <p:cNvSpPr txBox="1">
            <a:spLocks/>
          </p:cNvSpPr>
          <p:nvPr/>
        </p:nvSpPr>
        <p:spPr>
          <a:xfrm>
            <a:off x="3863812" y="5274866"/>
            <a:ext cx="8062834" cy="32925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20000"/>
              </a:lnSpc>
              <a:buFontTx/>
              <a:buNone/>
            </a:pP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두 모델 모두 비슷한 결과를 보임</a:t>
            </a:r>
            <a:endParaRPr lang="en-US" altLang="ko-KR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7 Bold" pitchFamily="2" charset="-127"/>
              <a:ea typeface="페이퍼로지 7 Bold" pitchFamily="2" charset="-127"/>
              <a:sym typeface="맑은 고딕" charset="0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3DAC7FF4-BCD8-EEC1-5399-E188D18D2077}"/>
              </a:ext>
            </a:extLst>
          </p:cNvPr>
          <p:cNvSpPr txBox="1">
            <a:spLocks/>
          </p:cNvSpPr>
          <p:nvPr/>
        </p:nvSpPr>
        <p:spPr>
          <a:xfrm>
            <a:off x="1136650" y="3111599"/>
            <a:ext cx="2529897" cy="69435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입력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: 1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년 기준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[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가격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, 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유종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, 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지역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]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출력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: 1, 6, 12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개월 유가</a:t>
            </a: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C2DE7B0E-DF93-017D-2E5C-9B7AD365EF4F}"/>
              </a:ext>
            </a:extLst>
          </p:cNvPr>
          <p:cNvSpPr txBox="1">
            <a:spLocks/>
          </p:cNvSpPr>
          <p:nvPr/>
        </p:nvSpPr>
        <p:spPr>
          <a:xfrm>
            <a:off x="1127125" y="1007110"/>
            <a:ext cx="3967433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내연기관차 </a:t>
            </a:r>
            <a:r>
              <a:rPr lang="ko-KR" altLang="en-US" sz="2800" spc="-3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주유비</a:t>
            </a: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가격 분석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9BF4-E7A6-B6D6-81C4-1B51CB2B4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>
            <a:extLst>
              <a:ext uri="{FF2B5EF4-FFF2-40B4-BE49-F238E27FC236}">
                <a16:creationId xmlns:a16="http://schemas.microsoft.com/office/drawing/2014/main" id="{0E4F507C-A8F6-571B-8AFA-F5AB16A84391}"/>
              </a:ext>
            </a:extLst>
          </p:cNvPr>
          <p:cNvGrpSpPr>
            <a:grpSpLocks/>
          </p:cNvGrpSpPr>
          <p:nvPr/>
        </p:nvGrpSpPr>
        <p:grpSpPr>
          <a:xfrm>
            <a:off x="1307527" y="3656965"/>
            <a:ext cx="2183130" cy="2464435"/>
            <a:chOff x="3745865" y="3592830"/>
            <a:chExt cx="2183130" cy="2464435"/>
          </a:xfr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8D725499-A8FB-676A-FD75-BBC8F106965D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F5EDEC8E-E919-46C6-2D22-10538DCA2F1C}"/>
                </a:ext>
              </a:extLst>
            </p:cNvPr>
            <p:cNvSpPr>
              <a:spLocks/>
            </p:cNvSpPr>
            <p:nvPr/>
          </p:nvSpPr>
          <p:spPr>
            <a:xfrm>
              <a:off x="3745865" y="3592830"/>
              <a:ext cx="2183130" cy="2464435"/>
            </a:xfrm>
            <a:prstGeom prst="roundRect">
              <a:avLst>
                <a:gd name="adj" fmla="val 9829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noFill/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grpSp>
        <p:nvGrpSpPr>
          <p:cNvPr id="3" name="Group 5">
            <a:extLst>
              <a:ext uri="{FF2B5EF4-FFF2-40B4-BE49-F238E27FC236}">
                <a16:creationId xmlns:a16="http://schemas.microsoft.com/office/drawing/2014/main" id="{7CFA410D-5336-3352-38FA-57D3539E16A0}"/>
              </a:ext>
            </a:extLst>
          </p:cNvPr>
          <p:cNvGrpSpPr>
            <a:grpSpLocks/>
          </p:cNvGrpSpPr>
          <p:nvPr/>
        </p:nvGrpSpPr>
        <p:grpSpPr>
          <a:xfrm>
            <a:off x="1136650" y="1930629"/>
            <a:ext cx="2529897" cy="2529897"/>
            <a:chOff x="1244600" y="3194685"/>
            <a:chExt cx="2834640" cy="2834640"/>
          </a:xfr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/>
          </a:gradFill>
        </p:grpSpPr>
        <p:sp>
          <p:nvSpPr>
            <p:cNvPr id="4" name="Rect 0">
              <a:extLst>
                <a:ext uri="{FF2B5EF4-FFF2-40B4-BE49-F238E27FC236}">
                  <a16:creationId xmlns:a16="http://schemas.microsoft.com/office/drawing/2014/main" id="{2DDBE1B7-6C5A-334E-D906-96FBE5954106}"/>
                </a:ext>
              </a:extLst>
            </p:cNvPr>
            <p:cNvSpPr>
              <a:spLocks/>
            </p:cNvSpPr>
            <p:nvPr/>
          </p:nvSpPr>
          <p:spPr>
            <a:xfrm>
              <a:off x="1244600" y="3194685"/>
              <a:ext cx="2834640" cy="283464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52400" dist="177800" dir="13500000" sx="102000" sy="102000" algn="tl" rotWithShape="0">
                <a:schemeClr val="bg1"/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5" name="Rect 0">
              <a:extLst>
                <a:ext uri="{FF2B5EF4-FFF2-40B4-BE49-F238E27FC236}">
                  <a16:creationId xmlns:a16="http://schemas.microsoft.com/office/drawing/2014/main" id="{A0A606AA-6BA2-3502-9CB1-7C0487E44AFA}"/>
                </a:ext>
              </a:extLst>
            </p:cNvPr>
            <p:cNvSpPr>
              <a:spLocks/>
            </p:cNvSpPr>
            <p:nvPr/>
          </p:nvSpPr>
          <p:spPr>
            <a:xfrm>
              <a:off x="1244600" y="3194685"/>
              <a:ext cx="2834640" cy="2834640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90500" dist="1778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58" name="Rect 0">
            <a:extLst>
              <a:ext uri="{FF2B5EF4-FFF2-40B4-BE49-F238E27FC236}">
                <a16:creationId xmlns:a16="http://schemas.microsoft.com/office/drawing/2014/main" id="{B4FA048C-268B-8BF4-5709-4A98E0693FD4}"/>
              </a:ext>
            </a:extLst>
          </p:cNvPr>
          <p:cNvSpPr txBox="1">
            <a:spLocks/>
          </p:cNvSpPr>
          <p:nvPr/>
        </p:nvSpPr>
        <p:spPr>
          <a:xfrm>
            <a:off x="1911560" y="2370980"/>
            <a:ext cx="980076" cy="492443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실험</a:t>
            </a:r>
            <a:r>
              <a:rPr lang="ko-KR" altLang="en-US" sz="32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</a:t>
            </a:r>
            <a:r>
              <a:rPr lang="en-US" altLang="ko-KR" sz="32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2</a:t>
            </a:r>
            <a:endParaRPr lang="ko-KR" altLang="en-US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59" name="Rect 0">
            <a:extLst>
              <a:ext uri="{FF2B5EF4-FFF2-40B4-BE49-F238E27FC236}">
                <a16:creationId xmlns:a16="http://schemas.microsoft.com/office/drawing/2014/main" id="{4D484C12-5B0D-555E-8198-EF09E765CB0C}"/>
              </a:ext>
            </a:extLst>
          </p:cNvPr>
          <p:cNvSpPr txBox="1">
            <a:spLocks/>
          </p:cNvSpPr>
          <p:nvPr/>
        </p:nvSpPr>
        <p:spPr>
          <a:xfrm>
            <a:off x="1136650" y="3111599"/>
            <a:ext cx="2529897" cy="69435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입력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: 2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년 기준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[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가격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, 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유종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, 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지역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]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출력</a:t>
            </a: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: 1, 6, 12</a:t>
            </a:r>
            <a:r>
              <a: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개월 유가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928A7073-EA3E-9CAB-603A-A5CF6B06C250}"/>
              </a:ext>
            </a:extLst>
          </p:cNvPr>
          <p:cNvGrpSpPr>
            <a:grpSpLocks/>
          </p:cNvGrpSpPr>
          <p:nvPr/>
        </p:nvGrpSpPr>
        <p:grpSpPr>
          <a:xfrm>
            <a:off x="4130155" y="1908666"/>
            <a:ext cx="7369118" cy="4350098"/>
            <a:chOff x="4925060" y="2255520"/>
            <a:chExt cx="6023610" cy="3773170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8D20512E-2E9A-DD83-5974-E6CB1BB65770}"/>
                </a:ext>
              </a:extLst>
            </p:cNvPr>
            <p:cNvSpPr>
              <a:spLocks/>
            </p:cNvSpPr>
            <p:nvPr/>
          </p:nvSpPr>
          <p:spPr>
            <a:xfrm>
              <a:off x="4925060" y="2275205"/>
              <a:ext cx="6023610" cy="375412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5E7B03D7-3E04-3B7D-912A-A808A5BDC476}"/>
                </a:ext>
              </a:extLst>
            </p:cNvPr>
            <p:cNvSpPr>
              <a:spLocks/>
            </p:cNvSpPr>
            <p:nvPr/>
          </p:nvSpPr>
          <p:spPr>
            <a:xfrm>
              <a:off x="4925060" y="2255520"/>
              <a:ext cx="6023610" cy="375412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8" name="Rect 0">
            <a:extLst>
              <a:ext uri="{FF2B5EF4-FFF2-40B4-BE49-F238E27FC236}">
                <a16:creationId xmlns:a16="http://schemas.microsoft.com/office/drawing/2014/main" id="{2AC9632A-3FFA-26F4-0368-510DCF4E129C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AD8BA5A3-CDFD-F4CF-B984-2F045120BCE8}"/>
              </a:ext>
            </a:extLst>
          </p:cNvPr>
          <p:cNvSpPr txBox="1">
            <a:spLocks/>
          </p:cNvSpPr>
          <p:nvPr/>
        </p:nvSpPr>
        <p:spPr>
          <a:xfrm>
            <a:off x="9010439" y="2188572"/>
            <a:ext cx="132311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결정 계수 그래프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7104E03A-B471-4944-9AA6-F7925D233C63}"/>
              </a:ext>
            </a:extLst>
          </p:cNvPr>
          <p:cNvSpPr txBox="1">
            <a:spLocks/>
          </p:cNvSpPr>
          <p:nvPr/>
        </p:nvSpPr>
        <p:spPr>
          <a:xfrm>
            <a:off x="5591783" y="2188572"/>
            <a:ext cx="927498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오차 그래프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BF4E04F5-C9DD-3E34-64B8-D9A52C670DCF}"/>
              </a:ext>
            </a:extLst>
          </p:cNvPr>
          <p:cNvSpPr>
            <a:spLocks/>
          </p:cNvSpPr>
          <p:nvPr/>
        </p:nvSpPr>
        <p:spPr>
          <a:xfrm rot="10800000">
            <a:off x="6303919" y="4377617"/>
            <a:ext cx="3182620" cy="560705"/>
          </a:xfrm>
          <a:prstGeom prst="triangle">
            <a:avLst/>
          </a:prstGeom>
          <a:gradFill rotWithShape="1">
            <a:gsLst>
              <a:gs pos="0">
                <a:schemeClr val="accent1">
                  <a:lumMod val="50000"/>
                  <a:alpha val="65000"/>
                </a:schemeClr>
              </a:gs>
              <a:gs pos="100000">
                <a:schemeClr val="accent1">
                  <a:lumMod val="65000"/>
                  <a:lumOff val="35000"/>
                  <a:alpha val="37000"/>
                </a:schemeClr>
              </a:gs>
            </a:gsLst>
            <a:lin ang="5400000" scaled="1"/>
          </a:gra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B9666CFC-B477-9335-4F6A-3FB8E7AE960C}"/>
              </a:ext>
            </a:extLst>
          </p:cNvPr>
          <p:cNvSpPr txBox="1">
            <a:spLocks/>
          </p:cNvSpPr>
          <p:nvPr/>
        </p:nvSpPr>
        <p:spPr>
          <a:xfrm>
            <a:off x="3376496" y="5077795"/>
            <a:ext cx="8876435" cy="774186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en-US" altLang="ko-KR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Transformer </a:t>
            </a: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모델</a:t>
            </a: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의</a:t>
            </a: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 </a:t>
            </a: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결정계수</a:t>
            </a:r>
            <a:r>
              <a:rPr lang="en-US" altLang="ko-KR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</a:rPr>
              <a:t>R²)</a:t>
            </a:r>
            <a:r>
              <a:rPr lang="ko-KR" altLang="en-US" dirty="0"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</a:rPr>
              <a:t>가 </a:t>
            </a:r>
            <a:r>
              <a:rPr lang="en-US" altLang="ko-KR" dirty="0">
                <a:solidFill>
                  <a:schemeClr val="accent3"/>
                </a:solidFill>
                <a:latin typeface="페이퍼로지 7 Bold" pitchFamily="2" charset="-127"/>
                <a:ea typeface="페이퍼로지 7 Bold" pitchFamily="2" charset="-127"/>
              </a:rPr>
              <a:t>1</a:t>
            </a:r>
            <a:r>
              <a:rPr lang="ko-KR" altLang="en-US" dirty="0">
                <a:solidFill>
                  <a:schemeClr val="accent3"/>
                </a:solidFill>
                <a:latin typeface="페이퍼로지 7 Bold" pitchFamily="2" charset="-127"/>
                <a:ea typeface="페이퍼로지 7 Bold" pitchFamily="2" charset="-127"/>
              </a:rPr>
              <a:t>에 가까운 </a:t>
            </a:r>
            <a:r>
              <a:rPr lang="ko-KR" altLang="en-US" dirty="0"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</a:rPr>
              <a:t>높은 성능을 보임</a:t>
            </a:r>
            <a:endParaRPr lang="en-US" altLang="ko-KR" dirty="0">
              <a:solidFill>
                <a:schemeClr val="accent2"/>
              </a:solidFill>
              <a:latin typeface="페이퍼로지 7 Bold" pitchFamily="2" charset="-127"/>
              <a:ea typeface="페이퍼로지 7 Bold" pitchFamily="2" charset="-127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또한 </a:t>
            </a:r>
            <a:r>
              <a:rPr lang="en-US" altLang="ko-KR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RMSE, MAE </a:t>
            </a: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측면에서도 최고의 결과를 보여 </a:t>
            </a:r>
            <a:r>
              <a:rPr lang="ko-KR" altLang="en-US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7 Bold" pitchFamily="2" charset="-127"/>
                <a:ea typeface="페이퍼로지 7 Bold" pitchFamily="2" charset="-127"/>
                <a:sym typeface="맑은 고딕" charset="0"/>
              </a:rPr>
              <a:t>예측 모델로 선정</a:t>
            </a:r>
            <a:endParaRPr lang="en-US" altLang="ko-KR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7 Bold" pitchFamily="2" charset="-127"/>
              <a:ea typeface="페이퍼로지 7 Bold" pitchFamily="2" charset="-127"/>
              <a:sym typeface="맑은 고딕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12C6A-432B-A985-777E-4BF01677EE14}"/>
              </a:ext>
            </a:extLst>
          </p:cNvPr>
          <p:cNvSpPr txBox="1"/>
          <p:nvPr/>
        </p:nvSpPr>
        <p:spPr>
          <a:xfrm>
            <a:off x="1793350" y="4565768"/>
            <a:ext cx="121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데이터 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389211-A7C9-750F-35CF-9FDE2BC87398}"/>
              </a:ext>
            </a:extLst>
          </p:cNvPr>
          <p:cNvSpPr txBox="1"/>
          <p:nvPr/>
        </p:nvSpPr>
        <p:spPr>
          <a:xfrm>
            <a:off x="1753109" y="4991914"/>
            <a:ext cx="1509956" cy="102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훈련</a:t>
            </a:r>
            <a:r>
              <a:rPr lang="en-US" altLang="ko-KR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156,833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검증</a:t>
            </a:r>
            <a:r>
              <a:rPr lang="en-US" altLang="ko-KR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22,404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시험</a:t>
            </a:r>
            <a:r>
              <a:rPr lang="en-US" altLang="ko-KR" sz="1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44,811</a:t>
            </a:r>
            <a:endParaRPr lang="ko-KR" altLang="en-US" sz="16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CEB6A3-9BCE-922E-A4C2-1E99A36F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773" y="2700606"/>
            <a:ext cx="3267518" cy="15019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C538C4-313E-4501-7BDA-6A19F6FA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312" y="2700606"/>
            <a:ext cx="3116884" cy="1624665"/>
          </a:xfrm>
          <a:prstGeom prst="rect">
            <a:avLst/>
          </a:prstGeom>
        </p:spPr>
      </p:pic>
      <p:sp>
        <p:nvSpPr>
          <p:cNvPr id="31" name="Rect 0">
            <a:extLst>
              <a:ext uri="{FF2B5EF4-FFF2-40B4-BE49-F238E27FC236}">
                <a16:creationId xmlns:a16="http://schemas.microsoft.com/office/drawing/2014/main" id="{E2A94177-50EE-8D0D-F416-0EB7BC02822E}"/>
              </a:ext>
            </a:extLst>
          </p:cNvPr>
          <p:cNvSpPr txBox="1">
            <a:spLocks/>
          </p:cNvSpPr>
          <p:nvPr/>
        </p:nvSpPr>
        <p:spPr>
          <a:xfrm>
            <a:off x="10415194" y="2454385"/>
            <a:ext cx="1046990" cy="24622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defTabSz="914400" rtl="0" eaLnBrk="1" latinLnBrk="1" hangingPunct="1">
              <a:buFontTx/>
              <a:buNone/>
            </a:pP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0.95</a:t>
            </a:r>
            <a:endParaRPr lang="ko-KR" altLang="en-US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B8F8DA47-9C60-F5EA-814F-6ADDFD65A705}"/>
              </a:ext>
            </a:extLst>
          </p:cNvPr>
          <p:cNvSpPr txBox="1">
            <a:spLocks/>
          </p:cNvSpPr>
          <p:nvPr/>
        </p:nvSpPr>
        <p:spPr>
          <a:xfrm>
            <a:off x="1127125" y="1007110"/>
            <a:ext cx="3967433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내연기관차 </a:t>
            </a:r>
            <a:r>
              <a:rPr lang="ko-KR" altLang="en-US" sz="2800" spc="-3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주유비</a:t>
            </a: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가격 분석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5">
            <a:extLst>
              <a:ext uri="{FF2B5EF4-FFF2-40B4-BE49-F238E27FC236}">
                <a16:creationId xmlns:a16="http://schemas.microsoft.com/office/drawing/2014/main" id="{177BE09E-A99E-E7CD-EB2C-AC9E35CAEE97}"/>
              </a:ext>
            </a:extLst>
          </p:cNvPr>
          <p:cNvGrpSpPr>
            <a:grpSpLocks/>
          </p:cNvGrpSpPr>
          <p:nvPr/>
        </p:nvGrpSpPr>
        <p:grpSpPr>
          <a:xfrm>
            <a:off x="813015" y="2267585"/>
            <a:ext cx="6287579" cy="3583305"/>
            <a:chOff x="6161405" y="2486660"/>
            <a:chExt cx="4802505" cy="3583305"/>
          </a:xfrm>
        </p:grpSpPr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04543851-DA06-E673-F2D8-520BA059BFD2}"/>
                </a:ext>
              </a:extLst>
            </p:cNvPr>
            <p:cNvSpPr>
              <a:spLocks/>
            </p:cNvSpPr>
            <p:nvPr/>
          </p:nvSpPr>
          <p:spPr>
            <a:xfrm>
              <a:off x="6161405" y="2505075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97825BBF-708C-D6FB-4F6D-833AF94484B9}"/>
                </a:ext>
              </a:extLst>
            </p:cNvPr>
            <p:cNvSpPr>
              <a:spLocks/>
            </p:cNvSpPr>
            <p:nvPr/>
          </p:nvSpPr>
          <p:spPr>
            <a:xfrm>
              <a:off x="6161405" y="2486660"/>
              <a:ext cx="4802505" cy="356489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  <a:sym typeface="맑은 고딕" charset="0"/>
              </a:endParaRPr>
            </a:p>
          </p:txBody>
        </p:sp>
      </p:grpSp>
      <p:grpSp>
        <p:nvGrpSpPr>
          <p:cNvPr id="36" name="Group 5"/>
          <p:cNvGrpSpPr>
            <a:grpSpLocks/>
          </p:cNvGrpSpPr>
          <p:nvPr/>
        </p:nvGrpSpPr>
        <p:grpSpPr>
          <a:xfrm>
            <a:off x="1114699" y="2998684"/>
            <a:ext cx="2139522" cy="2139522"/>
            <a:chOff x="1174750" y="4518660"/>
            <a:chExt cx="1166495" cy="1166495"/>
          </a:xfrm>
          <a:solidFill>
            <a:schemeClr val="accent1"/>
          </a:solidFill>
        </p:grpSpPr>
        <p:sp>
          <p:nvSpPr>
            <p:cNvPr id="37" name="Rect 0"/>
            <p:cNvSpPr>
              <a:spLocks/>
            </p:cNvSpPr>
            <p:nvPr/>
          </p:nvSpPr>
          <p:spPr>
            <a:xfrm>
              <a:off x="1174750" y="4518660"/>
              <a:ext cx="1166495" cy="1166495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accent1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38" name="Rect 0"/>
            <p:cNvSpPr>
              <a:spLocks/>
            </p:cNvSpPr>
            <p:nvPr/>
          </p:nvSpPr>
          <p:spPr>
            <a:xfrm>
              <a:off x="1174750" y="4518660"/>
              <a:ext cx="1166495" cy="1166495"/>
            </a:xfrm>
            <a:prstGeom prst="ellipse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accent1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3688538" y="3379563"/>
            <a:ext cx="2977739" cy="369332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24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사용자 루틴 기반 유류비 예측</a:t>
            </a:r>
            <a:endParaRPr lang="ko-KR" altLang="en-US" sz="2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  <a:sym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3434640" y="3991812"/>
            <a:ext cx="3485535" cy="867930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0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유가 예측 </a:t>
            </a:r>
            <a:r>
              <a:rPr lang="ko-KR" altLang="en-US" sz="20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D87F3"/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모델</a:t>
            </a:r>
            <a:r>
              <a:rPr lang="ko-KR" altLang="en-US" sz="20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sym typeface="맑은 고딕" charset="0"/>
              </a:rPr>
              <a:t>을 </a:t>
            </a:r>
            <a:r>
              <a:rPr lang="ko-KR" altLang="en-US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적용하여 선택 유종의</a:t>
            </a:r>
            <a:endParaRPr lang="en-US" altLang="ko-KR" spc="-3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  <a:sym typeface="맑은 고딕" charset="0"/>
            </a:endParaRP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1</a:t>
            </a:r>
            <a:r>
              <a:rPr lang="ko-KR" altLang="en-US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개월</a:t>
            </a:r>
            <a:r>
              <a:rPr lang="en-US" altLang="ko-KR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, 6</a:t>
            </a:r>
            <a:r>
              <a:rPr lang="ko-KR" altLang="en-US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개월</a:t>
            </a:r>
            <a:r>
              <a:rPr lang="en-US" altLang="ko-KR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, 12</a:t>
            </a:r>
            <a:r>
              <a:rPr lang="ko-KR" altLang="en-US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  <a:sym typeface="맑은 고딕" charset="0"/>
              </a:rPr>
              <a:t>개월 뒤 </a:t>
            </a:r>
            <a:r>
              <a:rPr lang="ko-KR" altLang="en-US" sz="20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0D87F3"/>
                </a:solidFill>
                <a:latin typeface="프리젠테이션 6 SemiBold" pitchFamily="2" charset="-127"/>
                <a:ea typeface="프리젠테이션 6 SemiBold" pitchFamily="2" charset="-127"/>
                <a:sym typeface="맑은 고딕" charset="0"/>
              </a:rPr>
              <a:t>유가를 예측</a:t>
            </a:r>
            <a:endParaRPr lang="ko-KR" altLang="en-US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0D87F3"/>
              </a:solidFill>
              <a:latin typeface="프리젠테이션 6 SemiBold" pitchFamily="2" charset="-127"/>
              <a:ea typeface="프리젠테이션 6 SemiBold" pitchFamily="2" charset="-127"/>
              <a:sym typeface="맑은 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7F70D780-5E2C-9E93-9F8E-53174139DFAD}"/>
              </a:ext>
            </a:extLst>
          </p:cNvPr>
          <p:cNvSpPr txBox="1">
            <a:spLocks/>
          </p:cNvSpPr>
          <p:nvPr/>
        </p:nvSpPr>
        <p:spPr>
          <a:xfrm>
            <a:off x="1136650" y="736600"/>
            <a:ext cx="986489" cy="246221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AI </a:t>
            </a:r>
            <a:r>
              <a:rPr lang="ko-KR" altLang="en-US" sz="1600" spc="-4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모델 </a:t>
            </a:r>
            <a:r>
              <a:rPr lang="ko-KR" altLang="en-US" sz="1600" spc="-4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선정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pic>
        <p:nvPicPr>
          <p:cNvPr id="14" name="그림 13" descr="시계, 원이(가) 표시된 사진&#10;&#10;자동 생성된 설명">
            <a:extLst>
              <a:ext uri="{FF2B5EF4-FFF2-40B4-BE49-F238E27FC236}">
                <a16:creationId xmlns:a16="http://schemas.microsoft.com/office/drawing/2014/main" id="{1D0B89A9-8164-761F-E6E1-F055C85BDB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15" y="3122100"/>
            <a:ext cx="1892690" cy="18926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C24AA7-A85C-95E5-A06D-20E8F2D43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87" y="1042927"/>
            <a:ext cx="3166558" cy="5111932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23" name="Rect 0">
            <a:extLst>
              <a:ext uri="{FF2B5EF4-FFF2-40B4-BE49-F238E27FC236}">
                <a16:creationId xmlns:a16="http://schemas.microsoft.com/office/drawing/2014/main" id="{1F2C2BDF-49DE-22D6-67A2-50F600E7C0CE}"/>
              </a:ext>
            </a:extLst>
          </p:cNvPr>
          <p:cNvCxnSpPr>
            <a:cxnSpLocks/>
          </p:cNvCxnSpPr>
          <p:nvPr/>
        </p:nvCxnSpPr>
        <p:spPr>
          <a:xfrm>
            <a:off x="5663807" y="4901316"/>
            <a:ext cx="3452200" cy="0"/>
          </a:xfrm>
          <a:prstGeom prst="straightConnector1">
            <a:avLst/>
          </a:prstGeom>
          <a:ln w="22225" cap="flat" cmpd="sng">
            <a:solidFill>
              <a:schemeClr val="accent3"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 0">
            <a:extLst>
              <a:ext uri="{FF2B5EF4-FFF2-40B4-BE49-F238E27FC236}">
                <a16:creationId xmlns:a16="http://schemas.microsoft.com/office/drawing/2014/main" id="{C746CD94-1864-9BE5-7590-69B2E99BEE75}"/>
              </a:ext>
            </a:extLst>
          </p:cNvPr>
          <p:cNvSpPr txBox="1">
            <a:spLocks/>
          </p:cNvSpPr>
          <p:nvPr/>
        </p:nvSpPr>
        <p:spPr>
          <a:xfrm>
            <a:off x="1127125" y="1007110"/>
            <a:ext cx="3967433" cy="430887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내연기관차 </a:t>
            </a:r>
            <a:r>
              <a:rPr lang="ko-KR" altLang="en-US" sz="2800" spc="-3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주유비</a:t>
            </a:r>
            <a:r>
              <a:rPr lang="ko-KR" altLang="en-US" sz="28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  <a:sym typeface="맑은 고딕" charset="0"/>
              </a:rPr>
              <a:t> 가격 분석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7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>
            <a:grpSpLocks/>
          </p:cNvGrpSpPr>
          <p:nvPr/>
        </p:nvGrpSpPr>
        <p:grpSpPr>
          <a:xfrm>
            <a:off x="-2765425" y="730885"/>
            <a:ext cx="8380730" cy="5396230"/>
            <a:chOff x="-2765425" y="730885"/>
            <a:chExt cx="8380730" cy="5396230"/>
          </a:xfrm>
        </p:grpSpPr>
        <p:sp>
          <p:nvSpPr>
            <p:cNvPr id="3" name="Rect 0"/>
            <p:cNvSpPr txBox="1">
              <a:spLocks/>
            </p:cNvSpPr>
            <p:nvPr/>
          </p:nvSpPr>
          <p:spPr>
            <a:xfrm>
              <a:off x="-2765425" y="730885"/>
              <a:ext cx="8380730" cy="5396230"/>
            </a:xfrm>
            <a:custGeom>
              <a:avLst/>
              <a:gdLst>
                <a:gd name="TX0" fmla="*/ 6623209 w 8379801"/>
                <a:gd name="TY0" fmla="*/ 1315869 h 5395694"/>
                <a:gd name="TX1" fmla="*/ 5414372 w 8379801"/>
                <a:gd name="TY1" fmla="*/ 3292821 h 5395694"/>
                <a:gd name="TX2" fmla="*/ 6623209 w 8379801"/>
                <a:gd name="TY2" fmla="*/ 3292821 h 5395694"/>
                <a:gd name="TX4" fmla="*/ 1964360 w 8379801"/>
                <a:gd name="TY4" fmla="*/ 1001068 h 5395694"/>
                <a:gd name="TX5" fmla="*/ 1325314 w 8379801"/>
                <a:gd name="TY5" fmla="*/ 1429197 h 5395694"/>
                <a:gd name="TX6" fmla="*/ 1082917 w 8379801"/>
                <a:gd name="TY6" fmla="*/ 2700994 h 5395694"/>
                <a:gd name="TX7" fmla="*/ 1325314 w 8379801"/>
                <a:gd name="TY7" fmla="*/ 3966496 h 5395694"/>
                <a:gd name="TX8" fmla="*/ 1964360 w 8379801"/>
                <a:gd name="TY8" fmla="*/ 4394625 h 5395694"/>
                <a:gd name="TX9" fmla="*/ 2603406 w 8379801"/>
                <a:gd name="TY9" fmla="*/ 3966496 h 5395694"/>
                <a:gd name="TX10" fmla="*/ 2845803 w 8379801"/>
                <a:gd name="TY10" fmla="*/ 2700994 h 5395694"/>
                <a:gd name="TX11" fmla="*/ 2603406 w 8379801"/>
                <a:gd name="TY11" fmla="*/ 1429197 h 5395694"/>
                <a:gd name="TX12" fmla="*/ 1964360 w 8379801"/>
                <a:gd name="TY12" fmla="*/ 1001068 h 5395694"/>
                <a:gd name="TX14" fmla="*/ 6302112 w 8379801"/>
                <a:gd name="TY14" fmla="*/ 138512 h 5395694"/>
                <a:gd name="TX15" fmla="*/ 7706125 w 8379801"/>
                <a:gd name="TY15" fmla="*/ 138512 h 5395694"/>
                <a:gd name="TX16" fmla="*/ 7706125 w 8379801"/>
                <a:gd name="TY16" fmla="*/ 3292821 h 5395694"/>
                <a:gd name="TX17" fmla="*/ 8379800 w 8379801"/>
                <a:gd name="TY17" fmla="*/ 3292821 h 5395694"/>
                <a:gd name="TX18" fmla="*/ 8379800 w 8379801"/>
                <a:gd name="TY18" fmla="*/ 4237224 h 5395694"/>
                <a:gd name="TX19" fmla="*/ 7706125 w 8379801"/>
                <a:gd name="TY19" fmla="*/ 4237224 h 5395694"/>
                <a:gd name="TX20" fmla="*/ 7706125 w 8379801"/>
                <a:gd name="TY20" fmla="*/ 5269772 h 5395694"/>
                <a:gd name="TX21" fmla="*/ 6623209 w 8379801"/>
                <a:gd name="TY21" fmla="*/ 5269772 h 5395694"/>
                <a:gd name="TX22" fmla="*/ 6623209 w 8379801"/>
                <a:gd name="TY22" fmla="*/ 4237224 h 5395694"/>
                <a:gd name="TX23" fmla="*/ 4318864 w 8379801"/>
                <a:gd name="TY23" fmla="*/ 4237224 h 5395694"/>
                <a:gd name="TX24" fmla="*/ 4318864 w 8379801"/>
                <a:gd name="TY24" fmla="*/ 3292821 h 5395694"/>
                <a:gd name="TX26" fmla="*/ 1964360 w 8379801"/>
                <a:gd name="TY26" fmla="*/ 0 h 5395694"/>
                <a:gd name="TX27" fmla="*/ 2981168 w 8379801"/>
                <a:gd name="TY27" fmla="*/ 305357 h 5395694"/>
                <a:gd name="TX28" fmla="*/ 3676879 w 8379801"/>
                <a:gd name="TY28" fmla="*/ 1218281 h 5395694"/>
                <a:gd name="TX29" fmla="*/ 3928720 w 8379801"/>
                <a:gd name="TY29" fmla="*/ 2700994 h 5395694"/>
                <a:gd name="TX30" fmla="*/ 3676879 w 8379801"/>
                <a:gd name="TY30" fmla="*/ 4180560 h 5395694"/>
                <a:gd name="TX31" fmla="*/ 2981168 w 8379801"/>
                <a:gd name="TY31" fmla="*/ 5090336 h 5395694"/>
                <a:gd name="TX32" fmla="*/ 1964360 w 8379801"/>
                <a:gd name="TY32" fmla="*/ 5395693 h 5395694"/>
                <a:gd name="TX33" fmla="*/ 947552 w 8379801"/>
                <a:gd name="TY33" fmla="*/ 5090336 h 5395694"/>
                <a:gd name="TX34" fmla="*/ 251841 w 8379801"/>
                <a:gd name="TY34" fmla="*/ 4180560 h 5395694"/>
                <a:gd name="TX35" fmla="*/ 0 w 8379801"/>
                <a:gd name="TY35" fmla="*/ 2700994 h 5395694"/>
                <a:gd name="TX36" fmla="*/ 251841 w 8379801"/>
                <a:gd name="TY36" fmla="*/ 1218281 h 5395694"/>
                <a:gd name="TX37" fmla="*/ 947552 w 8379801"/>
                <a:gd name="TY37" fmla="*/ 305357 h 5395694"/>
                <a:gd name="TX38" fmla="*/ 1964360 w 8379801"/>
                <a:gd name="TY38" fmla="*/ 0 h 53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</a:cxnLst>
              <a:rect l="l" t="t" r="r" b="b"/>
              <a:pathLst>
                <a:path w="8379801" h="5395694">
                  <a:moveTo>
                    <a:pt x="6623209" y="1315869"/>
                  </a:moveTo>
                  <a:lnTo>
                    <a:pt x="5414372" y="3292821"/>
                  </a:lnTo>
                  <a:lnTo>
                    <a:pt x="6623209" y="3292821"/>
                  </a:lnTo>
                  <a:close/>
                  <a:moveTo>
                    <a:pt x="1964360" y="1001068"/>
                  </a:moveTo>
                  <a:cubicBezTo>
                    <a:pt x="1699927" y="1001068"/>
                    <a:pt x="1486912" y="1143778"/>
                    <a:pt x="1325314" y="1429197"/>
                  </a:cubicBezTo>
                  <a:cubicBezTo>
                    <a:pt x="1163715" y="1714617"/>
                    <a:pt x="1082917" y="2138549"/>
                    <a:pt x="1082917" y="2700994"/>
                  </a:cubicBezTo>
                  <a:cubicBezTo>
                    <a:pt x="1082917" y="3259242"/>
                    <a:pt x="1163715" y="3681076"/>
                    <a:pt x="1325314" y="3966496"/>
                  </a:cubicBezTo>
                  <a:cubicBezTo>
                    <a:pt x="1486912" y="4251915"/>
                    <a:pt x="1699927" y="4394625"/>
                    <a:pt x="1964360" y="4394625"/>
                  </a:cubicBezTo>
                  <a:cubicBezTo>
                    <a:pt x="2228793" y="4394625"/>
                    <a:pt x="2441809" y="4251915"/>
                    <a:pt x="2603406" y="3966496"/>
                  </a:cubicBezTo>
                  <a:cubicBezTo>
                    <a:pt x="2765004" y="3681076"/>
                    <a:pt x="2845803" y="3259242"/>
                    <a:pt x="2845803" y="2700994"/>
                  </a:cubicBezTo>
                  <a:cubicBezTo>
                    <a:pt x="2845803" y="2138549"/>
                    <a:pt x="2765004" y="1714617"/>
                    <a:pt x="2603406" y="1429197"/>
                  </a:cubicBezTo>
                  <a:cubicBezTo>
                    <a:pt x="2441809" y="1143778"/>
                    <a:pt x="2228793" y="1001068"/>
                    <a:pt x="1964360" y="1001068"/>
                  </a:cubicBezTo>
                  <a:close/>
                  <a:moveTo>
                    <a:pt x="6302112" y="138512"/>
                  </a:moveTo>
                  <a:lnTo>
                    <a:pt x="7706125" y="138512"/>
                  </a:lnTo>
                  <a:lnTo>
                    <a:pt x="7706125" y="3292821"/>
                  </a:lnTo>
                  <a:lnTo>
                    <a:pt x="8379800" y="3292821"/>
                  </a:lnTo>
                  <a:lnTo>
                    <a:pt x="8379800" y="4237224"/>
                  </a:lnTo>
                  <a:lnTo>
                    <a:pt x="7706125" y="4237224"/>
                  </a:lnTo>
                  <a:lnTo>
                    <a:pt x="7706125" y="5269772"/>
                  </a:lnTo>
                  <a:lnTo>
                    <a:pt x="6623209" y="5269772"/>
                  </a:lnTo>
                  <a:lnTo>
                    <a:pt x="6623209" y="4237224"/>
                  </a:lnTo>
                  <a:lnTo>
                    <a:pt x="4318864" y="4237224"/>
                  </a:lnTo>
                  <a:lnTo>
                    <a:pt x="4318864" y="3292821"/>
                  </a:lnTo>
                  <a:close/>
                  <a:moveTo>
                    <a:pt x="1964360" y="0"/>
                  </a:moveTo>
                  <a:cubicBezTo>
                    <a:pt x="2346320" y="0"/>
                    <a:pt x="2685255" y="101786"/>
                    <a:pt x="2981168" y="305357"/>
                  </a:cubicBezTo>
                  <a:cubicBezTo>
                    <a:pt x="3277081" y="508928"/>
                    <a:pt x="3508985" y="813236"/>
                    <a:pt x="3676879" y="1218281"/>
                  </a:cubicBezTo>
                  <a:cubicBezTo>
                    <a:pt x="3844773" y="1623325"/>
                    <a:pt x="3928720" y="2117563"/>
                    <a:pt x="3928720" y="2700994"/>
                  </a:cubicBezTo>
                  <a:cubicBezTo>
                    <a:pt x="3928720" y="3284426"/>
                    <a:pt x="3844773" y="3777615"/>
                    <a:pt x="3676879" y="4180560"/>
                  </a:cubicBezTo>
                  <a:cubicBezTo>
                    <a:pt x="3508985" y="4583506"/>
                    <a:pt x="3277081" y="4886764"/>
                    <a:pt x="2981168" y="5090336"/>
                  </a:cubicBezTo>
                  <a:cubicBezTo>
                    <a:pt x="2685255" y="5293907"/>
                    <a:pt x="2346320" y="5395693"/>
                    <a:pt x="1964360" y="5395693"/>
                  </a:cubicBezTo>
                  <a:cubicBezTo>
                    <a:pt x="1582401" y="5395693"/>
                    <a:pt x="1243465" y="5293907"/>
                    <a:pt x="947552" y="5090336"/>
                  </a:cubicBezTo>
                  <a:cubicBezTo>
                    <a:pt x="651639" y="4886764"/>
                    <a:pt x="419735" y="4583506"/>
                    <a:pt x="251841" y="4180560"/>
                  </a:cubicBezTo>
                  <a:cubicBezTo>
                    <a:pt x="83947" y="3777615"/>
                    <a:pt x="0" y="3284426"/>
                    <a:pt x="0" y="2700994"/>
                  </a:cubicBezTo>
                  <a:cubicBezTo>
                    <a:pt x="0" y="2117563"/>
                    <a:pt x="83947" y="1623325"/>
                    <a:pt x="251841" y="1218281"/>
                  </a:cubicBezTo>
                  <a:cubicBezTo>
                    <a:pt x="419735" y="813236"/>
                    <a:pt x="651639" y="508928"/>
                    <a:pt x="947552" y="305357"/>
                  </a:cubicBezTo>
                  <a:cubicBezTo>
                    <a:pt x="1243465" y="101786"/>
                    <a:pt x="1582401" y="0"/>
                    <a:pt x="1964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647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7" name="Rect 0"/>
            <p:cNvSpPr txBox="1">
              <a:spLocks/>
            </p:cNvSpPr>
            <p:nvPr/>
          </p:nvSpPr>
          <p:spPr>
            <a:xfrm>
              <a:off x="-2765425" y="730885"/>
              <a:ext cx="8380730" cy="5396230"/>
            </a:xfrm>
            <a:custGeom>
              <a:avLst/>
              <a:gdLst>
                <a:gd name="TX0" fmla="*/ 6623209 w 8379801"/>
                <a:gd name="TY0" fmla="*/ 1315869 h 5395694"/>
                <a:gd name="TX1" fmla="*/ 5414372 w 8379801"/>
                <a:gd name="TY1" fmla="*/ 3292821 h 5395694"/>
                <a:gd name="TX2" fmla="*/ 6623209 w 8379801"/>
                <a:gd name="TY2" fmla="*/ 3292821 h 5395694"/>
                <a:gd name="TX4" fmla="*/ 1964360 w 8379801"/>
                <a:gd name="TY4" fmla="*/ 1001068 h 5395694"/>
                <a:gd name="TX5" fmla="*/ 1325314 w 8379801"/>
                <a:gd name="TY5" fmla="*/ 1429197 h 5395694"/>
                <a:gd name="TX6" fmla="*/ 1082917 w 8379801"/>
                <a:gd name="TY6" fmla="*/ 2700994 h 5395694"/>
                <a:gd name="TX7" fmla="*/ 1325314 w 8379801"/>
                <a:gd name="TY7" fmla="*/ 3966496 h 5395694"/>
                <a:gd name="TX8" fmla="*/ 1964360 w 8379801"/>
                <a:gd name="TY8" fmla="*/ 4394625 h 5395694"/>
                <a:gd name="TX9" fmla="*/ 2603406 w 8379801"/>
                <a:gd name="TY9" fmla="*/ 3966496 h 5395694"/>
                <a:gd name="TX10" fmla="*/ 2845803 w 8379801"/>
                <a:gd name="TY10" fmla="*/ 2700994 h 5395694"/>
                <a:gd name="TX11" fmla="*/ 2603406 w 8379801"/>
                <a:gd name="TY11" fmla="*/ 1429197 h 5395694"/>
                <a:gd name="TX12" fmla="*/ 1964360 w 8379801"/>
                <a:gd name="TY12" fmla="*/ 1001068 h 5395694"/>
                <a:gd name="TX14" fmla="*/ 6302112 w 8379801"/>
                <a:gd name="TY14" fmla="*/ 138512 h 5395694"/>
                <a:gd name="TX15" fmla="*/ 7706125 w 8379801"/>
                <a:gd name="TY15" fmla="*/ 138512 h 5395694"/>
                <a:gd name="TX16" fmla="*/ 7706125 w 8379801"/>
                <a:gd name="TY16" fmla="*/ 3292821 h 5395694"/>
                <a:gd name="TX17" fmla="*/ 8379800 w 8379801"/>
                <a:gd name="TY17" fmla="*/ 3292821 h 5395694"/>
                <a:gd name="TX18" fmla="*/ 8379800 w 8379801"/>
                <a:gd name="TY18" fmla="*/ 4237224 h 5395694"/>
                <a:gd name="TX19" fmla="*/ 7706125 w 8379801"/>
                <a:gd name="TY19" fmla="*/ 4237224 h 5395694"/>
                <a:gd name="TX20" fmla="*/ 7706125 w 8379801"/>
                <a:gd name="TY20" fmla="*/ 5269772 h 5395694"/>
                <a:gd name="TX21" fmla="*/ 6623209 w 8379801"/>
                <a:gd name="TY21" fmla="*/ 5269772 h 5395694"/>
                <a:gd name="TX22" fmla="*/ 6623209 w 8379801"/>
                <a:gd name="TY22" fmla="*/ 4237224 h 5395694"/>
                <a:gd name="TX23" fmla="*/ 4318864 w 8379801"/>
                <a:gd name="TY23" fmla="*/ 4237224 h 5395694"/>
                <a:gd name="TX24" fmla="*/ 4318864 w 8379801"/>
                <a:gd name="TY24" fmla="*/ 3292821 h 5395694"/>
                <a:gd name="TX26" fmla="*/ 1964360 w 8379801"/>
                <a:gd name="TY26" fmla="*/ 0 h 5395694"/>
                <a:gd name="TX27" fmla="*/ 2981168 w 8379801"/>
                <a:gd name="TY27" fmla="*/ 305357 h 5395694"/>
                <a:gd name="TX28" fmla="*/ 3676879 w 8379801"/>
                <a:gd name="TY28" fmla="*/ 1218281 h 5395694"/>
                <a:gd name="TX29" fmla="*/ 3928720 w 8379801"/>
                <a:gd name="TY29" fmla="*/ 2700994 h 5395694"/>
                <a:gd name="TX30" fmla="*/ 3676879 w 8379801"/>
                <a:gd name="TY30" fmla="*/ 4180560 h 5395694"/>
                <a:gd name="TX31" fmla="*/ 2981168 w 8379801"/>
                <a:gd name="TY31" fmla="*/ 5090336 h 5395694"/>
                <a:gd name="TX32" fmla="*/ 1964360 w 8379801"/>
                <a:gd name="TY32" fmla="*/ 5395693 h 5395694"/>
                <a:gd name="TX33" fmla="*/ 947552 w 8379801"/>
                <a:gd name="TY33" fmla="*/ 5090336 h 5395694"/>
                <a:gd name="TX34" fmla="*/ 251841 w 8379801"/>
                <a:gd name="TY34" fmla="*/ 4180560 h 5395694"/>
                <a:gd name="TX35" fmla="*/ 0 w 8379801"/>
                <a:gd name="TY35" fmla="*/ 2700994 h 5395694"/>
                <a:gd name="TX36" fmla="*/ 251841 w 8379801"/>
                <a:gd name="TY36" fmla="*/ 1218281 h 5395694"/>
                <a:gd name="TX37" fmla="*/ 947552 w 8379801"/>
                <a:gd name="TY37" fmla="*/ 305357 h 5395694"/>
                <a:gd name="TX38" fmla="*/ 1964360 w 8379801"/>
                <a:gd name="TY38" fmla="*/ 0 h 53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</a:cxnLst>
              <a:rect l="l" t="t" r="r" b="b"/>
              <a:pathLst>
                <a:path w="8379801" h="5395694">
                  <a:moveTo>
                    <a:pt x="6623209" y="1315869"/>
                  </a:moveTo>
                  <a:lnTo>
                    <a:pt x="5414372" y="3292821"/>
                  </a:lnTo>
                  <a:lnTo>
                    <a:pt x="6623209" y="3292821"/>
                  </a:lnTo>
                  <a:close/>
                  <a:moveTo>
                    <a:pt x="1964360" y="1001068"/>
                  </a:moveTo>
                  <a:cubicBezTo>
                    <a:pt x="1699927" y="1001068"/>
                    <a:pt x="1486912" y="1143778"/>
                    <a:pt x="1325314" y="1429197"/>
                  </a:cubicBezTo>
                  <a:cubicBezTo>
                    <a:pt x="1163715" y="1714617"/>
                    <a:pt x="1082917" y="2138549"/>
                    <a:pt x="1082917" y="2700994"/>
                  </a:cubicBezTo>
                  <a:cubicBezTo>
                    <a:pt x="1082917" y="3259242"/>
                    <a:pt x="1163715" y="3681076"/>
                    <a:pt x="1325314" y="3966496"/>
                  </a:cubicBezTo>
                  <a:cubicBezTo>
                    <a:pt x="1486912" y="4251915"/>
                    <a:pt x="1699927" y="4394625"/>
                    <a:pt x="1964360" y="4394625"/>
                  </a:cubicBezTo>
                  <a:cubicBezTo>
                    <a:pt x="2228793" y="4394625"/>
                    <a:pt x="2441809" y="4251915"/>
                    <a:pt x="2603406" y="3966496"/>
                  </a:cubicBezTo>
                  <a:cubicBezTo>
                    <a:pt x="2765004" y="3681076"/>
                    <a:pt x="2845803" y="3259242"/>
                    <a:pt x="2845803" y="2700994"/>
                  </a:cubicBezTo>
                  <a:cubicBezTo>
                    <a:pt x="2845803" y="2138549"/>
                    <a:pt x="2765004" y="1714617"/>
                    <a:pt x="2603406" y="1429197"/>
                  </a:cubicBezTo>
                  <a:cubicBezTo>
                    <a:pt x="2441809" y="1143778"/>
                    <a:pt x="2228793" y="1001068"/>
                    <a:pt x="1964360" y="1001068"/>
                  </a:cubicBezTo>
                  <a:close/>
                  <a:moveTo>
                    <a:pt x="6302112" y="138512"/>
                  </a:moveTo>
                  <a:lnTo>
                    <a:pt x="7706125" y="138512"/>
                  </a:lnTo>
                  <a:lnTo>
                    <a:pt x="7706125" y="3292821"/>
                  </a:lnTo>
                  <a:lnTo>
                    <a:pt x="8379800" y="3292821"/>
                  </a:lnTo>
                  <a:lnTo>
                    <a:pt x="8379800" y="4237224"/>
                  </a:lnTo>
                  <a:lnTo>
                    <a:pt x="7706125" y="4237224"/>
                  </a:lnTo>
                  <a:lnTo>
                    <a:pt x="7706125" y="5269772"/>
                  </a:lnTo>
                  <a:lnTo>
                    <a:pt x="6623209" y="5269772"/>
                  </a:lnTo>
                  <a:lnTo>
                    <a:pt x="6623209" y="4237224"/>
                  </a:lnTo>
                  <a:lnTo>
                    <a:pt x="4318864" y="4237224"/>
                  </a:lnTo>
                  <a:lnTo>
                    <a:pt x="4318864" y="3292821"/>
                  </a:lnTo>
                  <a:close/>
                  <a:moveTo>
                    <a:pt x="1964360" y="0"/>
                  </a:moveTo>
                  <a:cubicBezTo>
                    <a:pt x="2346320" y="0"/>
                    <a:pt x="2685255" y="101786"/>
                    <a:pt x="2981168" y="305357"/>
                  </a:cubicBezTo>
                  <a:cubicBezTo>
                    <a:pt x="3277081" y="508928"/>
                    <a:pt x="3508985" y="813236"/>
                    <a:pt x="3676879" y="1218281"/>
                  </a:cubicBezTo>
                  <a:cubicBezTo>
                    <a:pt x="3844773" y="1623325"/>
                    <a:pt x="3928720" y="2117563"/>
                    <a:pt x="3928720" y="2700994"/>
                  </a:cubicBezTo>
                  <a:cubicBezTo>
                    <a:pt x="3928720" y="3284426"/>
                    <a:pt x="3844773" y="3777615"/>
                    <a:pt x="3676879" y="4180560"/>
                  </a:cubicBezTo>
                  <a:cubicBezTo>
                    <a:pt x="3508985" y="4583506"/>
                    <a:pt x="3277081" y="4886764"/>
                    <a:pt x="2981168" y="5090336"/>
                  </a:cubicBezTo>
                  <a:cubicBezTo>
                    <a:pt x="2685255" y="5293907"/>
                    <a:pt x="2346320" y="5395693"/>
                    <a:pt x="1964360" y="5395693"/>
                  </a:cubicBezTo>
                  <a:cubicBezTo>
                    <a:pt x="1582401" y="5395693"/>
                    <a:pt x="1243465" y="5293907"/>
                    <a:pt x="947552" y="5090336"/>
                  </a:cubicBezTo>
                  <a:cubicBezTo>
                    <a:pt x="651639" y="4886764"/>
                    <a:pt x="419735" y="4583506"/>
                    <a:pt x="251841" y="4180560"/>
                  </a:cubicBezTo>
                  <a:cubicBezTo>
                    <a:pt x="83947" y="3777615"/>
                    <a:pt x="0" y="3284426"/>
                    <a:pt x="0" y="2700994"/>
                  </a:cubicBezTo>
                  <a:cubicBezTo>
                    <a:pt x="0" y="2117563"/>
                    <a:pt x="83947" y="1623325"/>
                    <a:pt x="251841" y="1218281"/>
                  </a:cubicBezTo>
                  <a:cubicBezTo>
                    <a:pt x="419735" y="813236"/>
                    <a:pt x="651639" y="508928"/>
                    <a:pt x="947552" y="305357"/>
                  </a:cubicBezTo>
                  <a:cubicBezTo>
                    <a:pt x="1243465" y="101786"/>
                    <a:pt x="1582401" y="0"/>
                    <a:pt x="1964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76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/>
          <p:cNvSpPr txBox="1">
            <a:spLocks/>
          </p:cNvSpPr>
          <p:nvPr/>
        </p:nvSpPr>
        <p:spPr>
          <a:xfrm>
            <a:off x="7179310" y="2433955"/>
            <a:ext cx="3472815" cy="55435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3600" b="0" i="0" strike="noStrike" cap="none" spc="-3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시스템 설계 및 구현</a:t>
            </a:r>
            <a:endParaRPr lang="ko-KR" altLang="en-US" sz="3600" b="0" i="0" strike="noStrike" cap="none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solidFill>
            <a:schemeClr val="accent1"/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647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686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 flipH="1">
            <a:off x="7268845" y="4269740"/>
            <a:ext cx="3366770" cy="37020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b="0" i="0" strike="noStrike" cap="none" spc="-2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</a:t>
            </a:r>
            <a:r>
              <a:rPr lang="ko-KR" sz="1200" b="0" i="0" strike="noStrike" cap="none" spc="-2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주요 기능 소개 및 시연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2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메뉴 구조도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>
          <a:xfrm>
            <a:off x="6572885" y="2922905"/>
            <a:ext cx="2359025" cy="920115"/>
            <a:chOff x="6572885" y="2922905"/>
            <a:chExt cx="2359025" cy="92011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0" name="Rect 0"/>
          <p:cNvSpPr txBox="1">
            <a:spLocks/>
          </p:cNvSpPr>
          <p:nvPr/>
        </p:nvSpPr>
        <p:spPr>
          <a:xfrm>
            <a:off x="7011670" y="3262630"/>
            <a:ext cx="147701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로그인/마이페이지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24" name="텍스트 상자 148"/>
          <p:cNvSpPr txBox="1">
            <a:spLocks/>
          </p:cNvSpPr>
          <p:nvPr/>
        </p:nvSpPr>
        <p:spPr>
          <a:xfrm>
            <a:off x="1136650" y="736600"/>
            <a:ext cx="114363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주요 기능 소개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텍스트 상자 149"/>
          <p:cNvSpPr txBox="1">
            <a:spLocks/>
          </p:cNvSpPr>
          <p:nvPr/>
        </p:nvSpPr>
        <p:spPr>
          <a:xfrm>
            <a:off x="1127125" y="1007110"/>
            <a:ext cx="124015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메인화면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127" name="그림 85" descr="C:/Users/seoi/AppData/Roaming/PolarisOffice/ETemp/7532_18473248/fImage3287093575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45" y="1702435"/>
            <a:ext cx="3630930" cy="458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7" name="그룹 187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138" name="도형 185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186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0" name="텍스트 상자 188"/>
          <p:cNvSpPr txBox="1">
            <a:spLocks/>
          </p:cNvSpPr>
          <p:nvPr/>
        </p:nvSpPr>
        <p:spPr>
          <a:xfrm>
            <a:off x="9471025" y="3253105"/>
            <a:ext cx="191579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전기차 정보 및 광고 배너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45" name="그룹 191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146" name="도형 189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도형 19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8" name="텍스트 상자 192"/>
          <p:cNvSpPr txBox="1">
            <a:spLocks/>
          </p:cNvSpPr>
          <p:nvPr/>
        </p:nvSpPr>
        <p:spPr>
          <a:xfrm>
            <a:off x="6607175" y="4493260"/>
            <a:ext cx="226568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충전소 및 서비스센터 길 찾기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49" name="그룹 19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150" name="도형 193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1" name="도형 194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2" name="텍스트 상자 196"/>
          <p:cNvSpPr txBox="1">
            <a:spLocks/>
          </p:cNvSpPr>
          <p:nvPr/>
        </p:nvSpPr>
        <p:spPr>
          <a:xfrm>
            <a:off x="9490710" y="4502785"/>
            <a:ext cx="187515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전기차 구매 추천 가이드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53" name="그룹 199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154" name="도형 197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5" name="도형 198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6" name="텍스트 상자 200"/>
          <p:cNvSpPr txBox="1">
            <a:spLocks/>
          </p:cNvSpPr>
          <p:nvPr/>
        </p:nvSpPr>
        <p:spPr>
          <a:xfrm>
            <a:off x="7006590" y="5706745"/>
            <a:ext cx="148399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전기차 정보 게시판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57" name="그룹 203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158" name="도형 201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9" name="도형 202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0" name="텍스트 상자 204"/>
          <p:cNvSpPr txBox="1">
            <a:spLocks/>
          </p:cNvSpPr>
          <p:nvPr/>
        </p:nvSpPr>
        <p:spPr>
          <a:xfrm>
            <a:off x="9295130" y="5715635"/>
            <a:ext cx="226695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나의 루틴 에너지 절감량 분석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230568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충전소 및 서비스센터 길 찾기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365252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충전소 및 서비스센터 정보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26" name="그룹 207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127" name="도형 205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8" name="도형 206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29" name="텍스트 상자 208"/>
          <p:cNvSpPr txBox="1">
            <a:spLocks/>
          </p:cNvSpPr>
          <p:nvPr/>
        </p:nvSpPr>
        <p:spPr>
          <a:xfrm>
            <a:off x="6707505" y="3126740"/>
            <a:ext cx="208534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내 주변 충전소/서비스센터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30" name="텍스트 상자 209"/>
          <p:cNvSpPr txBox="1">
            <a:spLocks/>
          </p:cNvSpPr>
          <p:nvPr/>
        </p:nvSpPr>
        <p:spPr>
          <a:xfrm>
            <a:off x="6880225" y="3449320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충전소/서비스센터 필터 기능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37" name="그룹 212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138" name="도형 21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도형 211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0" name="텍스트 상자 213"/>
          <p:cNvSpPr txBox="1">
            <a:spLocks/>
          </p:cNvSpPr>
          <p:nvPr/>
        </p:nvSpPr>
        <p:spPr>
          <a:xfrm>
            <a:off x="9775190" y="3117215"/>
            <a:ext cx="130746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충전기 타입 필터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1" name="텍스트 상자 214"/>
          <p:cNvSpPr txBox="1">
            <a:spLocks/>
          </p:cNvSpPr>
          <p:nvPr/>
        </p:nvSpPr>
        <p:spPr>
          <a:xfrm>
            <a:off x="9559290" y="343979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충전기 타입 체크박스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45" name="그룹 217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146" name="도형 215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도형 216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8" name="텍스트 상자 218"/>
          <p:cNvSpPr txBox="1">
            <a:spLocks/>
          </p:cNvSpPr>
          <p:nvPr/>
        </p:nvSpPr>
        <p:spPr>
          <a:xfrm>
            <a:off x="6997700" y="4357370"/>
            <a:ext cx="148463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사용자 위치로 이동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9" name="텍스트 상자 219"/>
          <p:cNvSpPr txBox="1">
            <a:spLocks/>
          </p:cNvSpPr>
          <p:nvPr/>
        </p:nvSpPr>
        <p:spPr>
          <a:xfrm>
            <a:off x="6870065" y="4679950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사용자의 현 위치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50" name="그룹 237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151" name="도형 235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2" name="도형 236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3" name="텍스트 상자 238"/>
          <p:cNvSpPr txBox="1">
            <a:spLocks/>
          </p:cNvSpPr>
          <p:nvPr/>
        </p:nvSpPr>
        <p:spPr>
          <a:xfrm>
            <a:off x="9861550" y="4366895"/>
            <a:ext cx="113411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표시 범위 선택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54" name="텍스트 상자 239"/>
          <p:cNvSpPr txBox="1">
            <a:spLocks/>
          </p:cNvSpPr>
          <p:nvPr/>
        </p:nvSpPr>
        <p:spPr>
          <a:xfrm>
            <a:off x="9558655" y="468947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100M~1Km (100M 단위)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55" name="그룹 242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156" name="도형 24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7" name="도형 241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8" name="텍스트 상자 243"/>
          <p:cNvSpPr txBox="1">
            <a:spLocks/>
          </p:cNvSpPr>
          <p:nvPr/>
        </p:nvSpPr>
        <p:spPr>
          <a:xfrm>
            <a:off x="6988810" y="5706745"/>
            <a:ext cx="151955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출발지/도착지 설정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60" name="그룹 247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161" name="도형 245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2" name="도형 246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3" name="텍스트 상자 248"/>
          <p:cNvSpPr txBox="1">
            <a:spLocks/>
          </p:cNvSpPr>
          <p:nvPr/>
        </p:nvSpPr>
        <p:spPr>
          <a:xfrm>
            <a:off x="9668510" y="5579745"/>
            <a:ext cx="152019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출발지/도착지 교환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64" name="텍스트 상자 249"/>
          <p:cNvSpPr txBox="1">
            <a:spLocks/>
          </p:cNvSpPr>
          <p:nvPr/>
        </p:nvSpPr>
        <p:spPr>
          <a:xfrm>
            <a:off x="9558655" y="590232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경유지 포함 가능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pic>
        <p:nvPicPr>
          <p:cNvPr id="166" name="그림 252" descr="C:/Users/seoi/AppData/Roaming/PolarisOffice/ETemp/7532_18473248/fImage211359855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801495"/>
            <a:ext cx="3236595" cy="441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7" name="그림 261" descr="C:/Users/seoi/AppData/Roaming/PolarisOffice/ETemp/7532_18473248/fImage191538636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30" y="1801495"/>
            <a:ext cx="1877695" cy="1523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 flipV="1">
            <a:off x="3453765" y="1964372"/>
            <a:ext cx="1101090" cy="32575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230568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충전소 및 서비스센터 길 찾기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365252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충전소 및 서비스센터 정보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26" name="Group 5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127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8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29" name="Rect 0"/>
          <p:cNvSpPr txBox="1">
            <a:spLocks/>
          </p:cNvSpPr>
          <p:nvPr/>
        </p:nvSpPr>
        <p:spPr>
          <a:xfrm>
            <a:off x="7095490" y="3126740"/>
            <a:ext cx="130873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충전소 기본 정보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30" name="Rect 0"/>
          <p:cNvSpPr txBox="1">
            <a:spLocks/>
          </p:cNvSpPr>
          <p:nvPr/>
        </p:nvSpPr>
        <p:spPr>
          <a:xfrm>
            <a:off x="6880225" y="3449320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이름, 주소, 업체, 제휴사, 요금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37" name="Group 5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138" name="Rect 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Rect 0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0" name="Rect 0"/>
          <p:cNvSpPr txBox="1">
            <a:spLocks/>
          </p:cNvSpPr>
          <p:nvPr/>
        </p:nvSpPr>
        <p:spPr>
          <a:xfrm>
            <a:off x="9970135" y="3117215"/>
            <a:ext cx="91821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혼잡도 차트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1" name="Rect 0"/>
          <p:cNvSpPr txBox="1">
            <a:spLocks/>
          </p:cNvSpPr>
          <p:nvPr/>
        </p:nvSpPr>
        <p:spPr>
          <a:xfrm>
            <a:off x="9559290" y="343979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요일/시간대별 혼잡도 표시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45" name="Group 5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146" name="Rect 0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Rect 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8" name="Rect 0"/>
          <p:cNvSpPr txBox="1">
            <a:spLocks/>
          </p:cNvSpPr>
          <p:nvPr/>
        </p:nvSpPr>
        <p:spPr>
          <a:xfrm>
            <a:off x="7281545" y="4357370"/>
            <a:ext cx="91694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충전기 타입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9" name="Rect 0"/>
          <p:cNvSpPr txBox="1">
            <a:spLocks/>
          </p:cNvSpPr>
          <p:nvPr/>
        </p:nvSpPr>
        <p:spPr>
          <a:xfrm>
            <a:off x="6870065" y="4679950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개별 상태 제공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50" name="Group 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151" name="Rect 0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2" name="Rect 0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5" name="Group 5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156" name="Rect 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7" name="Rect 0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8" name="Rect 0"/>
          <p:cNvSpPr txBox="1">
            <a:spLocks/>
          </p:cNvSpPr>
          <p:nvPr/>
        </p:nvSpPr>
        <p:spPr>
          <a:xfrm>
            <a:off x="6986270" y="5570855"/>
            <a:ext cx="152527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급속 충전 가능 여부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59" name="Rect 0"/>
          <p:cNvSpPr txBox="1">
            <a:spLocks/>
          </p:cNvSpPr>
          <p:nvPr/>
        </p:nvSpPr>
        <p:spPr>
          <a:xfrm>
            <a:off x="6878955" y="589343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Y/N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60" name="Group 5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161" name="Rect 0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2" name="Rect 0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3" name="Rect 0"/>
          <p:cNvSpPr txBox="1">
            <a:spLocks/>
          </p:cNvSpPr>
          <p:nvPr/>
        </p:nvSpPr>
        <p:spPr>
          <a:xfrm>
            <a:off x="9753600" y="5715635"/>
            <a:ext cx="135001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현 위치 직선 거리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165" name="그림 259" descr="C:/Users/seoi/AppData/Roaming/PolarisOffice/ETemp/7532_18473248/fImage139548634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0" y="2477135"/>
            <a:ext cx="2666365" cy="2901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6" name="그림 260" descr="C:/Users/seoi/AppData/Roaming/PolarisOffice/ETemp/7532_18473248/fImage149688635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30" y="2480945"/>
            <a:ext cx="2666365" cy="377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7" name="텍스트 상자 294"/>
          <p:cNvSpPr txBox="1">
            <a:spLocks/>
          </p:cNvSpPr>
          <p:nvPr/>
        </p:nvSpPr>
        <p:spPr>
          <a:xfrm>
            <a:off x="9686290" y="4366895"/>
            <a:ext cx="148399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충전소 경유지 설정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68" name="텍스트 상자 295"/>
          <p:cNvSpPr txBox="1">
            <a:spLocks/>
          </p:cNvSpPr>
          <p:nvPr/>
        </p:nvSpPr>
        <p:spPr>
          <a:xfrm>
            <a:off x="9558655" y="468947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경유지 최대 2개까지 설정 가능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pic>
        <p:nvPicPr>
          <p:cNvPr id="169" name="그림 296" descr="C:/Users/seoi/AppData/Roaming/PolarisOffice/ETemp/7532_18473248/fImage26268703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5" y="5630545"/>
            <a:ext cx="2662555" cy="652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230568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충전소 및 서비스센터 길 찾기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101092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길 찾기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26" name="Group 5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127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8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29" name="Rect 0"/>
          <p:cNvSpPr txBox="1">
            <a:spLocks/>
          </p:cNvSpPr>
          <p:nvPr/>
        </p:nvSpPr>
        <p:spPr>
          <a:xfrm>
            <a:off x="7183120" y="3126740"/>
            <a:ext cx="113411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자동 완성 검색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30" name="Rect 0"/>
          <p:cNvSpPr txBox="1">
            <a:spLocks/>
          </p:cNvSpPr>
          <p:nvPr/>
        </p:nvSpPr>
        <p:spPr>
          <a:xfrm>
            <a:off x="6880225" y="3449320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출발지/도착지 자동 완성 검색 가능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37" name="Group 5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138" name="Rect 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Rect 0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0" name="Rect 0"/>
          <p:cNvSpPr txBox="1">
            <a:spLocks/>
          </p:cNvSpPr>
          <p:nvPr/>
        </p:nvSpPr>
        <p:spPr>
          <a:xfrm>
            <a:off x="9970135" y="3117215"/>
            <a:ext cx="91757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충전소 라벨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1" name="Rect 0"/>
          <p:cNvSpPr txBox="1">
            <a:spLocks/>
          </p:cNvSpPr>
          <p:nvPr/>
        </p:nvSpPr>
        <p:spPr>
          <a:xfrm>
            <a:off x="9559290" y="343979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사용 가능한 충전기 수 확인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45" name="Group 5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146" name="Rect 0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Rect 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8" name="Rect 0"/>
          <p:cNvSpPr txBox="1">
            <a:spLocks/>
          </p:cNvSpPr>
          <p:nvPr/>
        </p:nvSpPr>
        <p:spPr>
          <a:xfrm>
            <a:off x="7280910" y="4493260"/>
            <a:ext cx="91821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출발지 표시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50" name="Group 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151" name="Rect 0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2" name="Rect 0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3" name="Rect 0"/>
          <p:cNvSpPr txBox="1">
            <a:spLocks/>
          </p:cNvSpPr>
          <p:nvPr/>
        </p:nvSpPr>
        <p:spPr>
          <a:xfrm>
            <a:off x="9969500" y="4502785"/>
            <a:ext cx="91821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도착지 표시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55" name="Group 5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156" name="Rect 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7" name="Rect 0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8" name="Rect 0"/>
          <p:cNvSpPr txBox="1">
            <a:spLocks/>
          </p:cNvSpPr>
          <p:nvPr/>
        </p:nvSpPr>
        <p:spPr>
          <a:xfrm>
            <a:off x="7115175" y="5570855"/>
            <a:ext cx="126746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서비스센터 표시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59" name="Rect 0"/>
          <p:cNvSpPr txBox="1">
            <a:spLocks/>
          </p:cNvSpPr>
          <p:nvPr/>
        </p:nvSpPr>
        <p:spPr>
          <a:xfrm>
            <a:off x="6878955" y="589343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서비스센터 브랜드 표시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60" name="Group 5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161" name="Rect 0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2" name="Rect 0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3" name="Rect 0"/>
          <p:cNvSpPr txBox="1">
            <a:spLocks/>
          </p:cNvSpPr>
          <p:nvPr/>
        </p:nvSpPr>
        <p:spPr>
          <a:xfrm>
            <a:off x="9861550" y="5579745"/>
            <a:ext cx="113411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위치 선택 기능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64" name="Rect 0"/>
          <p:cNvSpPr txBox="1">
            <a:spLocks/>
          </p:cNvSpPr>
          <p:nvPr/>
        </p:nvSpPr>
        <p:spPr>
          <a:xfrm>
            <a:off x="9558655" y="590232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위치를 선택하여 설정 가능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pic>
        <p:nvPicPr>
          <p:cNvPr id="168" name="그림 286" descr="C:/Users/seoi/AppData/Roaming/PolarisOffice/ETemp/7532_18473248/fImage3298278661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" y="1811020"/>
            <a:ext cx="3237865" cy="446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0" name="그림 291" descr="C:/Users/seoi/AppData/Roaming/PolarisOffice/ETemp/7532_18473248/fImage135238666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70" y="2470662"/>
            <a:ext cx="1908041" cy="1776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/>
        </p:nvSpPr>
        <p:spPr>
          <a:xfrm>
            <a:off x="3416935" y="5397946"/>
            <a:ext cx="5355590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8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</a:t>
            </a:r>
            <a:r>
              <a:rPr lang="ko-KR" sz="28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e(전기:Electric) + Motion(움직임)</a:t>
            </a:r>
            <a:endParaRPr lang="ko-KR" altLang="en-US" sz="28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pic>
        <p:nvPicPr>
          <p:cNvPr id="18" name="그림 4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2700" y="2156906"/>
            <a:ext cx="7089140" cy="2526665"/>
          </a:xfrm>
          <a:prstGeom prst="rect">
            <a:avLst/>
          </a:prstGeom>
          <a:noFill/>
        </p:spPr>
      </p:pic>
      <p:sp>
        <p:nvSpPr>
          <p:cNvPr id="19" name="텍스트 상자 21"/>
          <p:cNvSpPr txBox="1">
            <a:spLocks/>
          </p:cNvSpPr>
          <p:nvPr/>
        </p:nvSpPr>
        <p:spPr>
          <a:xfrm>
            <a:off x="1136650" y="736600"/>
            <a:ext cx="110172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프로젝트 개요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0" name="텍스트 상자 22"/>
          <p:cNvSpPr txBox="1">
            <a:spLocks/>
          </p:cNvSpPr>
          <p:nvPr/>
        </p:nvSpPr>
        <p:spPr>
          <a:xfrm>
            <a:off x="1127125" y="1007110"/>
            <a:ext cx="193484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프로젝트 이름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230568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충전소 및 서비스센터 길 찾기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155511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네비게이션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164" name="그림 300" descr="C:/Users/seoi/AppData/Roaming/PolarisOffice/ETemp/7532_18473248/fImage366468707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05" y="2209165"/>
            <a:ext cx="3155315" cy="3934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5" name="그림 301" descr="C:/Users/seoi/AppData/Roaming/PolarisOffice/ETemp/7532_18473248/fImage981788708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90" y="3983355"/>
            <a:ext cx="2363470" cy="2161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6" name="그룹 314"/>
          <p:cNvGrpSpPr>
            <a:grpSpLocks/>
          </p:cNvGrpSpPr>
          <p:nvPr/>
        </p:nvGrpSpPr>
        <p:grpSpPr>
          <a:xfrm>
            <a:off x="4426585" y="2207895"/>
            <a:ext cx="2359660" cy="920750"/>
            <a:chOff x="4426585" y="2207895"/>
            <a:chExt cx="2359660" cy="920750"/>
          </a:xfrm>
        </p:grpSpPr>
        <p:sp>
          <p:nvSpPr>
            <p:cNvPr id="167" name="도형 312"/>
            <p:cNvSpPr>
              <a:spLocks/>
            </p:cNvSpPr>
            <p:nvPr/>
          </p:nvSpPr>
          <p:spPr>
            <a:xfrm>
              <a:off x="4424680" y="221107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8" name="도형 313"/>
            <p:cNvSpPr>
              <a:spLocks/>
            </p:cNvSpPr>
            <p:nvPr/>
          </p:nvSpPr>
          <p:spPr>
            <a:xfrm>
              <a:off x="4424680" y="220662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9" name="텍스트 상자 315"/>
          <p:cNvSpPr txBox="1">
            <a:spLocks/>
          </p:cNvSpPr>
          <p:nvPr/>
        </p:nvSpPr>
        <p:spPr>
          <a:xfrm>
            <a:off x="4803140" y="2411730"/>
            <a:ext cx="160083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네비게이션 PC 환경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70" name="텍스트 상자 316"/>
          <p:cNvSpPr txBox="1">
            <a:spLocks/>
          </p:cNvSpPr>
          <p:nvPr/>
        </p:nvSpPr>
        <p:spPr>
          <a:xfrm>
            <a:off x="4733925" y="2734310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PC 버전은 QR 코드로 이동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71" name="그룹 319"/>
          <p:cNvGrpSpPr>
            <a:grpSpLocks/>
          </p:cNvGrpSpPr>
          <p:nvPr/>
        </p:nvGrpSpPr>
        <p:grpSpPr>
          <a:xfrm>
            <a:off x="8717280" y="5231130"/>
            <a:ext cx="2359660" cy="920750"/>
            <a:chOff x="8717280" y="5231130"/>
            <a:chExt cx="2359660" cy="920750"/>
          </a:xfrm>
        </p:grpSpPr>
        <p:sp>
          <p:nvSpPr>
            <p:cNvPr id="172" name="도형 317"/>
            <p:cNvSpPr>
              <a:spLocks/>
            </p:cNvSpPr>
            <p:nvPr/>
          </p:nvSpPr>
          <p:spPr>
            <a:xfrm>
              <a:off x="8715375" y="523430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3" name="도형 318"/>
            <p:cNvSpPr>
              <a:spLocks/>
            </p:cNvSpPr>
            <p:nvPr/>
          </p:nvSpPr>
          <p:spPr>
            <a:xfrm>
              <a:off x="8715375" y="522986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74" name="텍스트 상자 320"/>
          <p:cNvSpPr txBox="1">
            <a:spLocks/>
          </p:cNvSpPr>
          <p:nvPr/>
        </p:nvSpPr>
        <p:spPr>
          <a:xfrm>
            <a:off x="8977630" y="5434965"/>
            <a:ext cx="183324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네비게이션 모바일 환경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75" name="텍스트 상자 321"/>
          <p:cNvSpPr txBox="1">
            <a:spLocks/>
          </p:cNvSpPr>
          <p:nvPr/>
        </p:nvSpPr>
        <p:spPr>
          <a:xfrm>
            <a:off x="9024620" y="575754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모바일은 TMAP 설치 또는 이동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pic>
        <p:nvPicPr>
          <p:cNvPr id="176" name="그림 322" descr="C:/Users/seoi/AppData/Roaming/PolarisOffice/ETemp/7532_18473248/fImage3212758729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85" y="4182110"/>
            <a:ext cx="1694180" cy="1966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230568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나의 루틴 에너지 절감량 분석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233172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사용자 루틴 추가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128" name="그림 3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0" y="3910330"/>
            <a:ext cx="3206115" cy="2363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0" name="그림 3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" y="2480310"/>
            <a:ext cx="3221355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1" name="그룹 349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132" name="도형 347"/>
            <p:cNvSpPr>
              <a:spLocks/>
            </p:cNvSpPr>
            <p:nvPr/>
          </p:nvSpPr>
          <p:spPr>
            <a:xfrm>
              <a:off x="6570980" y="292608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3" name="도형 348"/>
            <p:cNvSpPr>
              <a:spLocks/>
            </p:cNvSpPr>
            <p:nvPr/>
          </p:nvSpPr>
          <p:spPr>
            <a:xfrm>
              <a:off x="6570980" y="29216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34" name="텍스트 상자 350"/>
          <p:cNvSpPr txBox="1">
            <a:spLocks/>
          </p:cNvSpPr>
          <p:nvPr/>
        </p:nvSpPr>
        <p:spPr>
          <a:xfrm>
            <a:off x="6892290" y="3262630"/>
            <a:ext cx="171640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사용자 저장 루틴 목록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40" name="그룹 354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141" name="도형 352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353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3" name="텍스트 상자 355"/>
          <p:cNvSpPr txBox="1">
            <a:spLocks/>
          </p:cNvSpPr>
          <p:nvPr/>
        </p:nvSpPr>
        <p:spPr>
          <a:xfrm>
            <a:off x="10057765" y="3117215"/>
            <a:ext cx="74295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운행 일수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4" name="텍스트 상자 356"/>
          <p:cNvSpPr txBox="1">
            <a:spLocks/>
          </p:cNvSpPr>
          <p:nvPr/>
        </p:nvSpPr>
        <p:spPr>
          <a:xfrm>
            <a:off x="9559290" y="343979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편도/왕복 설정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48" name="그룹 359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149" name="도형 357"/>
            <p:cNvSpPr>
              <a:spLocks/>
            </p:cNvSpPr>
            <p:nvPr/>
          </p:nvSpPr>
          <p:spPr>
            <a:xfrm>
              <a:off x="6560820" y="41567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0" name="도형 358"/>
            <p:cNvSpPr>
              <a:spLocks/>
            </p:cNvSpPr>
            <p:nvPr/>
          </p:nvSpPr>
          <p:spPr>
            <a:xfrm>
              <a:off x="6560820" y="415226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1" name="텍스트 상자 360"/>
          <p:cNvSpPr txBox="1">
            <a:spLocks/>
          </p:cNvSpPr>
          <p:nvPr/>
        </p:nvSpPr>
        <p:spPr>
          <a:xfrm>
            <a:off x="6861175" y="4493260"/>
            <a:ext cx="175704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루틴 이름 및 상세 설명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53" name="그룹 364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154" name="도형 362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5" name="도형 363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6" name="텍스트 상자 365"/>
          <p:cNvSpPr txBox="1">
            <a:spLocks/>
          </p:cNvSpPr>
          <p:nvPr/>
        </p:nvSpPr>
        <p:spPr>
          <a:xfrm>
            <a:off x="9739798" y="4366895"/>
            <a:ext cx="1376980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차</a:t>
            </a:r>
            <a:r>
              <a:rPr lang="ko-KR" altLang="en-US" sz="1600" spc="-2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량</a:t>
            </a:r>
            <a:r>
              <a:rPr lang="ko-KR" sz="1600" spc="-2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 </a:t>
            </a:r>
            <a:r>
              <a:rPr lang="ko-KR" sz="16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검색 및 추가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57" name="텍스트 상자 366"/>
          <p:cNvSpPr txBox="1">
            <a:spLocks/>
          </p:cNvSpPr>
          <p:nvPr/>
        </p:nvSpPr>
        <p:spPr>
          <a:xfrm>
            <a:off x="9558655" y="4689475"/>
            <a:ext cx="1752600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저장한 차량 / 보유 차량 선택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58" name="그룹 369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159" name="도형 367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0" name="도형 368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1" name="텍스트 상자 370"/>
          <p:cNvSpPr txBox="1">
            <a:spLocks/>
          </p:cNvSpPr>
          <p:nvPr/>
        </p:nvSpPr>
        <p:spPr>
          <a:xfrm>
            <a:off x="6986270" y="5706745"/>
            <a:ext cx="152527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선택 동선 거리 계산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63" name="그룹 373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164" name="도형 371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5" name="도형 372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6" name="텍스트 상자 374"/>
          <p:cNvSpPr txBox="1">
            <a:spLocks/>
          </p:cNvSpPr>
          <p:nvPr/>
        </p:nvSpPr>
        <p:spPr>
          <a:xfrm>
            <a:off x="9668510" y="5579745"/>
            <a:ext cx="152019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출발지/도착지 교환</a:t>
            </a:r>
            <a:endParaRPr lang="ko-KR" altLang="en-US" sz="16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67" name="텍스트 상자 375"/>
          <p:cNvSpPr txBox="1">
            <a:spLocks/>
          </p:cNvSpPr>
          <p:nvPr/>
        </p:nvSpPr>
        <p:spPr>
          <a:xfrm>
            <a:off x="9558655" y="590232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경유지 포함 가능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pic>
        <p:nvPicPr>
          <p:cNvPr id="168" name="그림 37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25" y="3430905"/>
            <a:ext cx="2074545" cy="284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 flipV="1">
            <a:off x="3997007" y="5003165"/>
            <a:ext cx="393700" cy="60833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230568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나의 루틴 에너지 절감량 분석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372808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루틴 기반 절감량 상세 정보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127" name="그림 1" descr="C:/Users/seoi/AppData/Roaming/PolarisOffice/ETemp/3316_17121096/fImage63222237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92605"/>
            <a:ext cx="1913890" cy="449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8" name="그림 2" descr="C:/Users/seoi/AppData/Roaming/PolarisOffice/ETemp/3316_17121096/fImage98344237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1792605"/>
            <a:ext cx="1989455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4" name="그룹 5"/>
          <p:cNvGrpSpPr>
            <a:grpSpLocks/>
          </p:cNvGrpSpPr>
          <p:nvPr/>
        </p:nvGrpSpPr>
        <p:grpSpPr>
          <a:xfrm>
            <a:off x="6572885" y="2922905"/>
            <a:ext cx="2360295" cy="921385"/>
            <a:chOff x="6572885" y="2922905"/>
            <a:chExt cx="2360295" cy="921385"/>
          </a:xfrm>
        </p:grpSpPr>
        <p:sp>
          <p:nvSpPr>
            <p:cNvPr id="135" name="도형 3"/>
            <p:cNvSpPr>
              <a:spLocks/>
            </p:cNvSpPr>
            <p:nvPr/>
          </p:nvSpPr>
          <p:spPr>
            <a:xfrm>
              <a:off x="6570980" y="292608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4"/>
            <p:cNvSpPr>
              <a:spLocks/>
            </p:cNvSpPr>
            <p:nvPr/>
          </p:nvSpPr>
          <p:spPr>
            <a:xfrm>
              <a:off x="6570980" y="29216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37" name="텍스트 상자 6"/>
          <p:cNvSpPr txBox="1">
            <a:spLocks/>
          </p:cNvSpPr>
          <p:nvPr/>
        </p:nvSpPr>
        <p:spPr>
          <a:xfrm>
            <a:off x="6972716" y="3262630"/>
            <a:ext cx="155555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루틴 </a:t>
            </a:r>
            <a:r>
              <a:rPr lang="ko-KR" altLang="en-US" sz="1600" spc="-2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기본 상세 정보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43" name="그룹 9"/>
          <p:cNvGrpSpPr>
            <a:grpSpLocks/>
          </p:cNvGrpSpPr>
          <p:nvPr/>
        </p:nvGrpSpPr>
        <p:grpSpPr>
          <a:xfrm>
            <a:off x="9251950" y="2913380"/>
            <a:ext cx="2360295" cy="921385"/>
            <a:chOff x="9251950" y="2913380"/>
            <a:chExt cx="2360295" cy="921385"/>
          </a:xfrm>
        </p:grpSpPr>
        <p:sp>
          <p:nvSpPr>
            <p:cNvPr id="144" name="도형 7"/>
            <p:cNvSpPr>
              <a:spLocks/>
            </p:cNvSpPr>
            <p:nvPr/>
          </p:nvSpPr>
          <p:spPr>
            <a:xfrm>
              <a:off x="9250045" y="291655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5" name="도형 8"/>
            <p:cNvSpPr>
              <a:spLocks/>
            </p:cNvSpPr>
            <p:nvPr/>
          </p:nvSpPr>
          <p:spPr>
            <a:xfrm>
              <a:off x="9250045" y="29121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6" name="텍스트 상자 10"/>
          <p:cNvSpPr txBox="1">
            <a:spLocks/>
          </p:cNvSpPr>
          <p:nvPr/>
        </p:nvSpPr>
        <p:spPr>
          <a:xfrm>
            <a:off x="9773130" y="3117215"/>
            <a:ext cx="1312860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내연기관차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 비교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7" name="텍스트 상자 11"/>
          <p:cNvSpPr txBox="1">
            <a:spLocks/>
          </p:cNvSpPr>
          <p:nvPr/>
        </p:nvSpPr>
        <p:spPr>
          <a:xfrm>
            <a:off x="9559290" y="3439795"/>
            <a:ext cx="1752600" cy="184666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연비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, 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탄소배출량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, </a:t>
            </a:r>
            <a:r>
              <a:rPr lang="ko-KR" altLang="en-US" sz="1200" dirty="0" err="1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주유비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/</a:t>
            </a:r>
            <a:r>
              <a:rPr lang="ko-KR" altLang="en-US" sz="1200" dirty="0" err="1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충전비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51" name="그룹 14"/>
          <p:cNvGrpSpPr>
            <a:grpSpLocks/>
          </p:cNvGrpSpPr>
          <p:nvPr/>
        </p:nvGrpSpPr>
        <p:grpSpPr>
          <a:xfrm>
            <a:off x="6562725" y="4153535"/>
            <a:ext cx="2360295" cy="921385"/>
            <a:chOff x="6562725" y="4153535"/>
            <a:chExt cx="2360295" cy="921385"/>
          </a:xfrm>
        </p:grpSpPr>
        <p:sp>
          <p:nvSpPr>
            <p:cNvPr id="152" name="도형 12"/>
            <p:cNvSpPr>
              <a:spLocks/>
            </p:cNvSpPr>
            <p:nvPr/>
          </p:nvSpPr>
          <p:spPr>
            <a:xfrm>
              <a:off x="6560820" y="41567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3" name="도형 13"/>
            <p:cNvSpPr>
              <a:spLocks/>
            </p:cNvSpPr>
            <p:nvPr/>
          </p:nvSpPr>
          <p:spPr>
            <a:xfrm>
              <a:off x="6560820" y="415226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4" name="텍스트 상자 15"/>
          <p:cNvSpPr txBox="1">
            <a:spLocks/>
          </p:cNvSpPr>
          <p:nvPr/>
        </p:nvSpPr>
        <p:spPr>
          <a:xfrm>
            <a:off x="6930504" y="4493260"/>
            <a:ext cx="1619034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저장 루틴 삭제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수정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56" name="그룹 18"/>
          <p:cNvGrpSpPr>
            <a:grpSpLocks/>
          </p:cNvGrpSpPr>
          <p:nvPr/>
        </p:nvGrpSpPr>
        <p:grpSpPr>
          <a:xfrm>
            <a:off x="9251315" y="4163060"/>
            <a:ext cx="2360295" cy="921385"/>
            <a:chOff x="9251315" y="4163060"/>
            <a:chExt cx="2360295" cy="921385"/>
          </a:xfrm>
        </p:grpSpPr>
        <p:sp>
          <p:nvSpPr>
            <p:cNvPr id="157" name="도형 16"/>
            <p:cNvSpPr>
              <a:spLocks/>
            </p:cNvSpPr>
            <p:nvPr/>
          </p:nvSpPr>
          <p:spPr>
            <a:xfrm>
              <a:off x="9249410" y="41662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8" name="도형 17"/>
            <p:cNvSpPr>
              <a:spLocks/>
            </p:cNvSpPr>
            <p:nvPr/>
          </p:nvSpPr>
          <p:spPr>
            <a:xfrm>
              <a:off x="9249410" y="416179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9" name="텍스트 상자 19"/>
          <p:cNvSpPr txBox="1">
            <a:spLocks/>
          </p:cNvSpPr>
          <p:nvPr/>
        </p:nvSpPr>
        <p:spPr>
          <a:xfrm>
            <a:off x="9820718" y="4500642"/>
            <a:ext cx="1221488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ko-KR" altLang="en-US" sz="160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경로 내 충전소 </a:t>
            </a:r>
          </a:p>
        </p:txBody>
      </p:sp>
      <p:grpSp>
        <p:nvGrpSpPr>
          <p:cNvPr id="161" name="그룹 23"/>
          <p:cNvGrpSpPr>
            <a:grpSpLocks/>
          </p:cNvGrpSpPr>
          <p:nvPr/>
        </p:nvGrpSpPr>
        <p:grpSpPr>
          <a:xfrm>
            <a:off x="6571615" y="5367020"/>
            <a:ext cx="2360295" cy="921385"/>
            <a:chOff x="6571615" y="5367020"/>
            <a:chExt cx="2360295" cy="921385"/>
          </a:xfrm>
        </p:grpSpPr>
        <p:sp>
          <p:nvSpPr>
            <p:cNvPr id="162" name="도형 21"/>
            <p:cNvSpPr>
              <a:spLocks/>
            </p:cNvSpPr>
            <p:nvPr/>
          </p:nvSpPr>
          <p:spPr>
            <a:xfrm>
              <a:off x="6569710" y="537019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3" name="도형 22"/>
            <p:cNvSpPr>
              <a:spLocks/>
            </p:cNvSpPr>
            <p:nvPr/>
          </p:nvSpPr>
          <p:spPr>
            <a:xfrm>
              <a:off x="6569710" y="536575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4" name="텍스트 상자 24"/>
          <p:cNvSpPr txBox="1">
            <a:spLocks/>
          </p:cNvSpPr>
          <p:nvPr/>
        </p:nvSpPr>
        <p:spPr>
          <a:xfrm>
            <a:off x="7160927" y="5706745"/>
            <a:ext cx="117660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경로 내 충전소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66" name="그룹 27"/>
          <p:cNvGrpSpPr>
            <a:grpSpLocks/>
          </p:cNvGrpSpPr>
          <p:nvPr/>
        </p:nvGrpSpPr>
        <p:grpSpPr>
          <a:xfrm>
            <a:off x="9251315" y="5375910"/>
            <a:ext cx="2360295" cy="921385"/>
            <a:chOff x="9251315" y="5375910"/>
            <a:chExt cx="2360295" cy="921385"/>
          </a:xfrm>
        </p:grpSpPr>
        <p:sp>
          <p:nvSpPr>
            <p:cNvPr id="167" name="도형 25"/>
            <p:cNvSpPr>
              <a:spLocks/>
            </p:cNvSpPr>
            <p:nvPr/>
          </p:nvSpPr>
          <p:spPr>
            <a:xfrm>
              <a:off x="9249410" y="537908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8" name="도형 26"/>
            <p:cNvSpPr>
              <a:spLocks/>
            </p:cNvSpPr>
            <p:nvPr/>
          </p:nvSpPr>
          <p:spPr>
            <a:xfrm>
              <a:off x="9249410" y="537464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9" name="텍스트 상자 28"/>
          <p:cNvSpPr txBox="1">
            <a:spLocks/>
          </p:cNvSpPr>
          <p:nvPr/>
        </p:nvSpPr>
        <p:spPr>
          <a:xfrm>
            <a:off x="9561858" y="5715635"/>
            <a:ext cx="1734129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ko-KR" altLang="en-US" sz="1600" spc="-2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유가 예측 데이터 비교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171" name="그림 30" descr="C:/Users/seoi/AppData/Roaming/PolarisOffice/ETemp/3316_17121096/fImage121052405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5" y="1801495"/>
            <a:ext cx="1866900" cy="996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 flipV="1">
            <a:off x="2152063" y="4216400"/>
            <a:ext cx="1371505" cy="27686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190627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전기차 구매 추천 가이드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2118850" cy="43088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구매 조건 </a:t>
            </a:r>
            <a:r>
              <a:rPr lang="ko-KR" sz="2800" spc="-1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입력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" name="그룹 5"/>
          <p:cNvGrpSpPr>
            <a:grpSpLocks/>
          </p:cNvGrpSpPr>
          <p:nvPr/>
        </p:nvGrpSpPr>
        <p:grpSpPr>
          <a:xfrm>
            <a:off x="6572885" y="2922905"/>
            <a:ext cx="2360295" cy="921385"/>
            <a:chOff x="6572885" y="2922905"/>
            <a:chExt cx="2360295" cy="921385"/>
          </a:xfrm>
        </p:grpSpPr>
        <p:sp>
          <p:nvSpPr>
            <p:cNvPr id="5" name="도형 3"/>
            <p:cNvSpPr>
              <a:spLocks/>
            </p:cNvSpPr>
            <p:nvPr/>
          </p:nvSpPr>
          <p:spPr>
            <a:xfrm>
              <a:off x="6570980" y="292608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도형 4"/>
            <p:cNvSpPr>
              <a:spLocks/>
            </p:cNvSpPr>
            <p:nvPr/>
          </p:nvSpPr>
          <p:spPr>
            <a:xfrm>
              <a:off x="6570980" y="29216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" name="텍스트 상자 6"/>
          <p:cNvSpPr txBox="1">
            <a:spLocks/>
          </p:cNvSpPr>
          <p:nvPr/>
        </p:nvSpPr>
        <p:spPr>
          <a:xfrm>
            <a:off x="7365774" y="3262630"/>
            <a:ext cx="769442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차종 선택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8" name="그룹 9"/>
          <p:cNvGrpSpPr>
            <a:grpSpLocks/>
          </p:cNvGrpSpPr>
          <p:nvPr/>
        </p:nvGrpSpPr>
        <p:grpSpPr>
          <a:xfrm>
            <a:off x="9251950" y="2913380"/>
            <a:ext cx="2360295" cy="921385"/>
            <a:chOff x="9251950" y="2913380"/>
            <a:chExt cx="2360295" cy="921385"/>
          </a:xfrm>
        </p:grpSpPr>
        <p:sp>
          <p:nvSpPr>
            <p:cNvPr id="9" name="도형 7"/>
            <p:cNvSpPr>
              <a:spLocks/>
            </p:cNvSpPr>
            <p:nvPr/>
          </p:nvSpPr>
          <p:spPr>
            <a:xfrm>
              <a:off x="9250045" y="291655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도형 8"/>
            <p:cNvSpPr>
              <a:spLocks/>
            </p:cNvSpPr>
            <p:nvPr/>
          </p:nvSpPr>
          <p:spPr>
            <a:xfrm>
              <a:off x="9250045" y="29121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텍스트 상자 10"/>
          <p:cNvSpPr txBox="1">
            <a:spLocks/>
          </p:cNvSpPr>
          <p:nvPr/>
        </p:nvSpPr>
        <p:spPr>
          <a:xfrm>
            <a:off x="9954271" y="3117215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브랜드 검색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559290" y="3439795"/>
            <a:ext cx="1752600" cy="184666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자동 완성 검색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/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선택 브랜드 확인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13" name="그룹 14"/>
          <p:cNvGrpSpPr>
            <a:grpSpLocks/>
          </p:cNvGrpSpPr>
          <p:nvPr/>
        </p:nvGrpSpPr>
        <p:grpSpPr>
          <a:xfrm>
            <a:off x="6562725" y="4153535"/>
            <a:ext cx="2360295" cy="921385"/>
            <a:chOff x="6562725" y="4153535"/>
            <a:chExt cx="2360295" cy="921385"/>
          </a:xfrm>
        </p:grpSpPr>
        <p:sp>
          <p:nvSpPr>
            <p:cNvPr id="14" name="도형 12"/>
            <p:cNvSpPr>
              <a:spLocks/>
            </p:cNvSpPr>
            <p:nvPr/>
          </p:nvSpPr>
          <p:spPr>
            <a:xfrm>
              <a:off x="6560820" y="41567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3"/>
            <p:cNvSpPr>
              <a:spLocks/>
            </p:cNvSpPr>
            <p:nvPr/>
          </p:nvSpPr>
          <p:spPr>
            <a:xfrm>
              <a:off x="6560820" y="415226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15"/>
          <p:cNvSpPr txBox="1">
            <a:spLocks/>
          </p:cNvSpPr>
          <p:nvPr/>
        </p:nvSpPr>
        <p:spPr>
          <a:xfrm>
            <a:off x="7061154" y="4493260"/>
            <a:ext cx="1357744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예산 슬라이드 바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>
          <a:xfrm>
            <a:off x="9251315" y="4163060"/>
            <a:ext cx="2360295" cy="921385"/>
            <a:chOff x="9251315" y="4163060"/>
            <a:chExt cx="2360295" cy="921385"/>
          </a:xfrm>
        </p:grpSpPr>
        <p:sp>
          <p:nvSpPr>
            <p:cNvPr id="18" name="도형 16"/>
            <p:cNvSpPr>
              <a:spLocks/>
            </p:cNvSpPr>
            <p:nvPr/>
          </p:nvSpPr>
          <p:spPr>
            <a:xfrm>
              <a:off x="9249410" y="41662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17"/>
            <p:cNvSpPr>
              <a:spLocks/>
            </p:cNvSpPr>
            <p:nvPr/>
          </p:nvSpPr>
          <p:spPr>
            <a:xfrm>
              <a:off x="9249410" y="416179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" name="텍스트 상자 19"/>
          <p:cNvSpPr txBox="1">
            <a:spLocks/>
          </p:cNvSpPr>
          <p:nvPr/>
        </p:nvSpPr>
        <p:spPr>
          <a:xfrm>
            <a:off x="9549012" y="4500642"/>
            <a:ext cx="1764907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보조금 지원 여부 선택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21" name="그룹 23"/>
          <p:cNvGrpSpPr>
            <a:grpSpLocks/>
          </p:cNvGrpSpPr>
          <p:nvPr/>
        </p:nvGrpSpPr>
        <p:grpSpPr>
          <a:xfrm>
            <a:off x="6571615" y="5367020"/>
            <a:ext cx="2360295" cy="921385"/>
            <a:chOff x="6571615" y="5367020"/>
            <a:chExt cx="2360295" cy="921385"/>
          </a:xfrm>
        </p:grpSpPr>
        <p:sp>
          <p:nvSpPr>
            <p:cNvPr id="22" name="도형 21"/>
            <p:cNvSpPr>
              <a:spLocks/>
            </p:cNvSpPr>
            <p:nvPr/>
          </p:nvSpPr>
          <p:spPr>
            <a:xfrm>
              <a:off x="6569710" y="537019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6569710" y="536575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4" name="텍스트 상자 24"/>
          <p:cNvSpPr txBox="1">
            <a:spLocks/>
          </p:cNvSpPr>
          <p:nvPr/>
        </p:nvSpPr>
        <p:spPr>
          <a:xfrm>
            <a:off x="7273942" y="5706745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초기화 버튼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25" name="그룹 27"/>
          <p:cNvGrpSpPr>
            <a:grpSpLocks/>
          </p:cNvGrpSpPr>
          <p:nvPr/>
        </p:nvGrpSpPr>
        <p:grpSpPr>
          <a:xfrm>
            <a:off x="9251315" y="5375910"/>
            <a:ext cx="2360295" cy="921385"/>
            <a:chOff x="9251315" y="5375910"/>
            <a:chExt cx="2360295" cy="921385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9249410" y="537908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도형 26"/>
            <p:cNvSpPr>
              <a:spLocks/>
            </p:cNvSpPr>
            <p:nvPr/>
          </p:nvSpPr>
          <p:spPr>
            <a:xfrm>
              <a:off x="9249410" y="537464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텍스트 상자 28"/>
          <p:cNvSpPr txBox="1">
            <a:spLocks/>
          </p:cNvSpPr>
          <p:nvPr/>
        </p:nvSpPr>
        <p:spPr>
          <a:xfrm>
            <a:off x="9614603" y="5715635"/>
            <a:ext cx="162865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검색 버튼 건 수 표시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7" y="1915763"/>
            <a:ext cx="2924758" cy="377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38" y="1915762"/>
            <a:ext cx="2531258" cy="245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7" y="5751630"/>
            <a:ext cx="2907430" cy="794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38" y="4412820"/>
            <a:ext cx="2533655" cy="495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190627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전기차 구매 추천 가이드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2761975" cy="43088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조건 필터 검색 결과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27" name="그룹 5"/>
          <p:cNvGrpSpPr>
            <a:grpSpLocks/>
          </p:cNvGrpSpPr>
          <p:nvPr/>
        </p:nvGrpSpPr>
        <p:grpSpPr>
          <a:xfrm>
            <a:off x="6572885" y="2922905"/>
            <a:ext cx="2360295" cy="921385"/>
            <a:chOff x="6572885" y="2922905"/>
            <a:chExt cx="2360295" cy="921385"/>
          </a:xfrm>
        </p:grpSpPr>
        <p:sp>
          <p:nvSpPr>
            <p:cNvPr id="28" name="도형 3"/>
            <p:cNvSpPr>
              <a:spLocks/>
            </p:cNvSpPr>
            <p:nvPr/>
          </p:nvSpPr>
          <p:spPr>
            <a:xfrm>
              <a:off x="6570980" y="292608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도형 4"/>
            <p:cNvSpPr>
              <a:spLocks/>
            </p:cNvSpPr>
            <p:nvPr/>
          </p:nvSpPr>
          <p:spPr>
            <a:xfrm>
              <a:off x="6570980" y="29216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텍스트 상자 6"/>
          <p:cNvSpPr txBox="1">
            <a:spLocks/>
          </p:cNvSpPr>
          <p:nvPr/>
        </p:nvSpPr>
        <p:spPr>
          <a:xfrm>
            <a:off x="7162195" y="3262630"/>
            <a:ext cx="117660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차량 저장 버튼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1" name="그룹 9"/>
          <p:cNvGrpSpPr>
            <a:grpSpLocks/>
          </p:cNvGrpSpPr>
          <p:nvPr/>
        </p:nvGrpSpPr>
        <p:grpSpPr>
          <a:xfrm>
            <a:off x="9251950" y="2913380"/>
            <a:ext cx="2360295" cy="921385"/>
            <a:chOff x="9251950" y="2913380"/>
            <a:chExt cx="2360295" cy="921385"/>
          </a:xfrm>
        </p:grpSpPr>
        <p:sp>
          <p:nvSpPr>
            <p:cNvPr id="32" name="도형 7"/>
            <p:cNvSpPr>
              <a:spLocks/>
            </p:cNvSpPr>
            <p:nvPr/>
          </p:nvSpPr>
          <p:spPr>
            <a:xfrm>
              <a:off x="9250045" y="291655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도형 8"/>
            <p:cNvSpPr>
              <a:spLocks/>
            </p:cNvSpPr>
            <p:nvPr/>
          </p:nvSpPr>
          <p:spPr>
            <a:xfrm>
              <a:off x="9250045" y="29121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555797" y="3120449"/>
            <a:ext cx="1752600" cy="507246"/>
            <a:chOff x="9559290" y="3117215"/>
            <a:chExt cx="1752600" cy="507246"/>
          </a:xfrm>
        </p:grpSpPr>
        <p:sp>
          <p:nvSpPr>
            <p:cNvPr id="35" name="텍스트 상자 10"/>
            <p:cNvSpPr txBox="1">
              <a:spLocks/>
            </p:cNvSpPr>
            <p:nvPr/>
          </p:nvSpPr>
          <p:spPr>
            <a:xfrm>
              <a:off x="10044843" y="3117215"/>
              <a:ext cx="769442" cy="246221"/>
            </a:xfrm>
            <a:prstGeom prst="rect">
              <a:avLst/>
            </a:prstGeom>
            <a:noFill/>
          </p:spPr>
          <p:txBody>
            <a:bodyPr vert="horz" wrap="none" lIns="0" tIns="0" rIns="0" bIns="0" numCol="1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lang="ko-KR" altLang="en-US" sz="1600" dirty="0" smtClean="0">
                  <a:ln w="9525" cap="flat" cmpd="sng">
                    <a:solidFill>
                      <a:schemeClr val="tx1">
                        <a:alpha val="0"/>
                      </a:schemeClr>
                    </a:solidFill>
                    <a:prstDash val="solid"/>
                  </a:ln>
                  <a:gradFill rotWithShape="1">
                    <a:gsLst>
                      <a:gs pos="0">
                        <a:schemeClr val="accent3">
                          <a:lumMod val="60000"/>
                          <a:lumOff val="40000"/>
                        </a:schemeClr>
                      </a:gs>
                      <a:gs pos="97000">
                        <a:schemeClr val="accent3"/>
                      </a:gs>
                    </a:gsLst>
                    <a:lin ang="2700000"/>
                  </a:gradFill>
                  <a:latin typeface="페이퍼로지 8 ExtraBold" charset="0"/>
                  <a:ea typeface="페이퍼로지 8 ExtraBold" charset="0"/>
                </a:rPr>
                <a:t>정렬 기능</a:t>
              </a:r>
              <a:endParaRPr lang="ko-KR" altLang="en-US" sz="160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endParaRPr>
            </a:p>
          </p:txBody>
        </p:sp>
        <p:sp>
          <p:nvSpPr>
            <p:cNvPr id="36" name="텍스트 상자 11"/>
            <p:cNvSpPr txBox="1">
              <a:spLocks/>
            </p:cNvSpPr>
            <p:nvPr/>
          </p:nvSpPr>
          <p:spPr>
            <a:xfrm>
              <a:off x="9559290" y="3439795"/>
              <a:ext cx="1752600" cy="184666"/>
            </a:xfrm>
            <a:prstGeom prst="rect">
              <a:avLst/>
            </a:prstGeom>
            <a:noFill/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200" dirty="0" smtClean="0">
                  <a:ln w="9525" cap="flat" cmpd="sng">
                    <a:solidFill>
                      <a:schemeClr val="accent3">
                        <a:alpha val="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latin typeface="프리젠테이션 4 Regular" charset="0"/>
                  <a:ea typeface="프리젠테이션 4 Regular" charset="0"/>
                </a:rPr>
                <a:t>가격</a:t>
              </a:r>
              <a:r>
                <a:rPr lang="en-US" altLang="ko-KR" sz="1200" dirty="0">
                  <a:ln w="9525" cap="flat" cmpd="sng">
                    <a:solidFill>
                      <a:schemeClr val="accent3">
                        <a:alpha val="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latin typeface="프리젠테이션 4 Regular" charset="0"/>
                  <a:ea typeface="프리젠테이션 4 Regular" charset="0"/>
                </a:rPr>
                <a:t> ,</a:t>
              </a:r>
              <a:r>
                <a:rPr lang="en-US" altLang="ko-KR" sz="1200" dirty="0" smtClean="0">
                  <a:ln w="9525" cap="flat" cmpd="sng">
                    <a:solidFill>
                      <a:schemeClr val="accent3">
                        <a:alpha val="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latin typeface="프리젠테이션 4 Regular" charset="0"/>
                  <a:ea typeface="프리젠테이션 4 Regular" charset="0"/>
                </a:rPr>
                <a:t>1</a:t>
              </a:r>
              <a:r>
                <a:rPr lang="ko-KR" altLang="en-US" sz="1200" dirty="0" smtClean="0">
                  <a:ln w="9525" cap="flat" cmpd="sng">
                    <a:solidFill>
                      <a:schemeClr val="accent3">
                        <a:alpha val="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latin typeface="프리젠테이션 4 Regular" charset="0"/>
                  <a:ea typeface="프리젠테이션 4 Regular" charset="0"/>
                </a:rPr>
                <a:t>회 주행거리 오름</a:t>
              </a:r>
              <a:r>
                <a:rPr lang="en-US" altLang="ko-KR" sz="1200" dirty="0" smtClean="0">
                  <a:ln w="9525" cap="flat" cmpd="sng">
                    <a:solidFill>
                      <a:schemeClr val="accent3">
                        <a:alpha val="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latin typeface="프리젠테이션 4 Regular" charset="0"/>
                  <a:ea typeface="프리젠테이션 4 Regular" charset="0"/>
                </a:rPr>
                <a:t>/</a:t>
              </a:r>
              <a:r>
                <a:rPr lang="ko-KR" altLang="en-US" sz="1200" dirty="0" smtClean="0">
                  <a:ln w="9525" cap="flat" cmpd="sng">
                    <a:solidFill>
                      <a:schemeClr val="accent3">
                        <a:alpha val="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latin typeface="프리젠테이션 4 Regular" charset="0"/>
                  <a:ea typeface="프리젠테이션 4 Regular" charset="0"/>
                </a:rPr>
                <a:t>내림차순 </a:t>
              </a:r>
              <a:endParaRPr lang="ko-KR" altLang="en-US" sz="120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endParaRPr>
            </a:p>
          </p:txBody>
        </p:sp>
      </p:grpSp>
      <p:grpSp>
        <p:nvGrpSpPr>
          <p:cNvPr id="38" name="그룹 14"/>
          <p:cNvGrpSpPr>
            <a:grpSpLocks/>
          </p:cNvGrpSpPr>
          <p:nvPr/>
        </p:nvGrpSpPr>
        <p:grpSpPr>
          <a:xfrm>
            <a:off x="6562725" y="4153535"/>
            <a:ext cx="2360295" cy="921385"/>
            <a:chOff x="6562725" y="4153535"/>
            <a:chExt cx="2360295" cy="921385"/>
          </a:xfrm>
        </p:grpSpPr>
        <p:sp>
          <p:nvSpPr>
            <p:cNvPr id="39" name="도형 12"/>
            <p:cNvSpPr>
              <a:spLocks/>
            </p:cNvSpPr>
            <p:nvPr/>
          </p:nvSpPr>
          <p:spPr>
            <a:xfrm>
              <a:off x="6560820" y="41567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13"/>
            <p:cNvSpPr>
              <a:spLocks/>
            </p:cNvSpPr>
            <p:nvPr/>
          </p:nvSpPr>
          <p:spPr>
            <a:xfrm>
              <a:off x="6560820" y="415226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텍스트 상자 15"/>
          <p:cNvSpPr txBox="1">
            <a:spLocks/>
          </p:cNvSpPr>
          <p:nvPr/>
        </p:nvSpPr>
        <p:spPr>
          <a:xfrm>
            <a:off x="7061154" y="4493260"/>
            <a:ext cx="1357744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예산 슬라이드 바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2" name="그룹 18"/>
          <p:cNvGrpSpPr>
            <a:grpSpLocks/>
          </p:cNvGrpSpPr>
          <p:nvPr/>
        </p:nvGrpSpPr>
        <p:grpSpPr>
          <a:xfrm>
            <a:off x="9251315" y="4163060"/>
            <a:ext cx="2360295" cy="921385"/>
            <a:chOff x="9251315" y="4163060"/>
            <a:chExt cx="2360295" cy="921385"/>
          </a:xfrm>
        </p:grpSpPr>
        <p:sp>
          <p:nvSpPr>
            <p:cNvPr id="44" name="도형 16"/>
            <p:cNvSpPr>
              <a:spLocks/>
            </p:cNvSpPr>
            <p:nvPr/>
          </p:nvSpPr>
          <p:spPr>
            <a:xfrm>
              <a:off x="9249410" y="41662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17"/>
            <p:cNvSpPr>
              <a:spLocks/>
            </p:cNvSpPr>
            <p:nvPr/>
          </p:nvSpPr>
          <p:spPr>
            <a:xfrm>
              <a:off x="9249410" y="416179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6" name="텍스트 상자 19"/>
          <p:cNvSpPr txBox="1">
            <a:spLocks/>
          </p:cNvSpPr>
          <p:nvPr/>
        </p:nvSpPr>
        <p:spPr>
          <a:xfrm>
            <a:off x="9549012" y="4500642"/>
            <a:ext cx="1764907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보조금 지원 여부 선택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7" name="그룹 23"/>
          <p:cNvGrpSpPr>
            <a:grpSpLocks/>
          </p:cNvGrpSpPr>
          <p:nvPr/>
        </p:nvGrpSpPr>
        <p:grpSpPr>
          <a:xfrm>
            <a:off x="6571615" y="5367020"/>
            <a:ext cx="2360295" cy="921385"/>
            <a:chOff x="6571615" y="5367020"/>
            <a:chExt cx="2360295" cy="921385"/>
          </a:xfrm>
        </p:grpSpPr>
        <p:sp>
          <p:nvSpPr>
            <p:cNvPr id="48" name="도형 21"/>
            <p:cNvSpPr>
              <a:spLocks/>
            </p:cNvSpPr>
            <p:nvPr/>
          </p:nvSpPr>
          <p:spPr>
            <a:xfrm>
              <a:off x="6569710" y="537019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도형 22"/>
            <p:cNvSpPr>
              <a:spLocks/>
            </p:cNvSpPr>
            <p:nvPr/>
          </p:nvSpPr>
          <p:spPr>
            <a:xfrm>
              <a:off x="6569710" y="536575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텍스트 상자 24"/>
          <p:cNvSpPr txBox="1">
            <a:spLocks/>
          </p:cNvSpPr>
          <p:nvPr/>
        </p:nvSpPr>
        <p:spPr>
          <a:xfrm>
            <a:off x="7273942" y="5706745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초기화 버튼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1" name="그룹 27"/>
          <p:cNvGrpSpPr>
            <a:grpSpLocks/>
          </p:cNvGrpSpPr>
          <p:nvPr/>
        </p:nvGrpSpPr>
        <p:grpSpPr>
          <a:xfrm>
            <a:off x="9251315" y="5375910"/>
            <a:ext cx="2360295" cy="921385"/>
            <a:chOff x="9251315" y="5375910"/>
            <a:chExt cx="2360295" cy="921385"/>
          </a:xfrm>
        </p:grpSpPr>
        <p:sp>
          <p:nvSpPr>
            <p:cNvPr id="52" name="도형 25"/>
            <p:cNvSpPr>
              <a:spLocks/>
            </p:cNvSpPr>
            <p:nvPr/>
          </p:nvSpPr>
          <p:spPr>
            <a:xfrm>
              <a:off x="9249410" y="537908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도형 26"/>
            <p:cNvSpPr>
              <a:spLocks/>
            </p:cNvSpPr>
            <p:nvPr/>
          </p:nvSpPr>
          <p:spPr>
            <a:xfrm>
              <a:off x="9249410" y="537464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5" name="텍스트 상자 28"/>
          <p:cNvSpPr txBox="1">
            <a:spLocks/>
          </p:cNvSpPr>
          <p:nvPr/>
        </p:nvSpPr>
        <p:spPr>
          <a:xfrm>
            <a:off x="9614603" y="5715635"/>
            <a:ext cx="162865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검색 버튼 건 수 표시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2" y="1882774"/>
            <a:ext cx="4155823" cy="4399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190627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전기차 구매 추천 가이드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5072286" cy="43088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차</a:t>
            </a:r>
            <a:r>
              <a:rPr lang="ko-KR" altLang="en-US" sz="2800" spc="-1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량</a:t>
            </a:r>
            <a:r>
              <a:rPr lang="ko-KR" sz="2800" spc="-1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 상세 정보 및 지역별 보조금 TO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27" name="그룹 5"/>
          <p:cNvGrpSpPr>
            <a:grpSpLocks/>
          </p:cNvGrpSpPr>
          <p:nvPr/>
        </p:nvGrpSpPr>
        <p:grpSpPr>
          <a:xfrm>
            <a:off x="6572885" y="2922905"/>
            <a:ext cx="2360295" cy="921385"/>
            <a:chOff x="6572885" y="2922905"/>
            <a:chExt cx="2360295" cy="921385"/>
          </a:xfrm>
        </p:grpSpPr>
        <p:sp>
          <p:nvSpPr>
            <p:cNvPr id="28" name="도형 3"/>
            <p:cNvSpPr>
              <a:spLocks/>
            </p:cNvSpPr>
            <p:nvPr/>
          </p:nvSpPr>
          <p:spPr>
            <a:xfrm>
              <a:off x="6570980" y="292608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도형 4"/>
            <p:cNvSpPr>
              <a:spLocks/>
            </p:cNvSpPr>
            <p:nvPr/>
          </p:nvSpPr>
          <p:spPr>
            <a:xfrm>
              <a:off x="6570980" y="29216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텍스트 상자 6"/>
          <p:cNvSpPr txBox="1">
            <a:spLocks/>
          </p:cNvSpPr>
          <p:nvPr/>
        </p:nvSpPr>
        <p:spPr>
          <a:xfrm>
            <a:off x="7162194" y="3262630"/>
            <a:ext cx="117660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차량 기본 정보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1" name="그룹 9"/>
          <p:cNvGrpSpPr>
            <a:grpSpLocks/>
          </p:cNvGrpSpPr>
          <p:nvPr/>
        </p:nvGrpSpPr>
        <p:grpSpPr>
          <a:xfrm>
            <a:off x="9251950" y="2913380"/>
            <a:ext cx="2360295" cy="921385"/>
            <a:chOff x="9251950" y="2913380"/>
            <a:chExt cx="2360295" cy="921385"/>
          </a:xfrm>
        </p:grpSpPr>
        <p:sp>
          <p:nvSpPr>
            <p:cNvPr id="32" name="도형 7"/>
            <p:cNvSpPr>
              <a:spLocks/>
            </p:cNvSpPr>
            <p:nvPr/>
          </p:nvSpPr>
          <p:spPr>
            <a:xfrm>
              <a:off x="9250045" y="291655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도형 8"/>
            <p:cNvSpPr>
              <a:spLocks/>
            </p:cNvSpPr>
            <p:nvPr/>
          </p:nvSpPr>
          <p:spPr>
            <a:xfrm>
              <a:off x="9250045" y="29121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5" name="텍스트 상자 10"/>
          <p:cNvSpPr txBox="1">
            <a:spLocks/>
          </p:cNvSpPr>
          <p:nvPr/>
        </p:nvSpPr>
        <p:spPr>
          <a:xfrm>
            <a:off x="9841261" y="3117215"/>
            <a:ext cx="117660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차종 상세 정보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36" name="텍스트 상자 11"/>
          <p:cNvSpPr txBox="1">
            <a:spLocks/>
          </p:cNvSpPr>
          <p:nvPr/>
        </p:nvSpPr>
        <p:spPr>
          <a:xfrm>
            <a:off x="9559290" y="3439795"/>
            <a:ext cx="1752600" cy="184666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제조사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, 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분류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, </a:t>
            </a:r>
            <a:r>
              <a:rPr lang="ko-KR" altLang="en-US" sz="1200" dirty="0" err="1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배터리종류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/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용량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38" name="그룹 14"/>
          <p:cNvGrpSpPr>
            <a:grpSpLocks/>
          </p:cNvGrpSpPr>
          <p:nvPr/>
        </p:nvGrpSpPr>
        <p:grpSpPr>
          <a:xfrm>
            <a:off x="6562725" y="4153535"/>
            <a:ext cx="2360295" cy="921385"/>
            <a:chOff x="6562725" y="4153535"/>
            <a:chExt cx="2360295" cy="921385"/>
          </a:xfrm>
        </p:grpSpPr>
        <p:sp>
          <p:nvSpPr>
            <p:cNvPr id="39" name="도형 12"/>
            <p:cNvSpPr>
              <a:spLocks/>
            </p:cNvSpPr>
            <p:nvPr/>
          </p:nvSpPr>
          <p:spPr>
            <a:xfrm>
              <a:off x="6560820" y="41567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13"/>
            <p:cNvSpPr>
              <a:spLocks/>
            </p:cNvSpPr>
            <p:nvPr/>
          </p:nvSpPr>
          <p:spPr>
            <a:xfrm>
              <a:off x="6560820" y="415226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텍스트 상자 15"/>
          <p:cNvSpPr txBox="1">
            <a:spLocks/>
          </p:cNvSpPr>
          <p:nvPr/>
        </p:nvSpPr>
        <p:spPr>
          <a:xfrm>
            <a:off x="6948146" y="4493260"/>
            <a:ext cx="1583767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차량 상세 카드 저장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2" name="그룹 18"/>
          <p:cNvGrpSpPr>
            <a:grpSpLocks/>
          </p:cNvGrpSpPr>
          <p:nvPr/>
        </p:nvGrpSpPr>
        <p:grpSpPr>
          <a:xfrm>
            <a:off x="9251315" y="4163060"/>
            <a:ext cx="2360295" cy="921385"/>
            <a:chOff x="9251315" y="4163060"/>
            <a:chExt cx="2360295" cy="921385"/>
          </a:xfrm>
        </p:grpSpPr>
        <p:sp>
          <p:nvSpPr>
            <p:cNvPr id="44" name="도형 16"/>
            <p:cNvSpPr>
              <a:spLocks/>
            </p:cNvSpPr>
            <p:nvPr/>
          </p:nvSpPr>
          <p:spPr>
            <a:xfrm>
              <a:off x="9249410" y="41662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17"/>
            <p:cNvSpPr>
              <a:spLocks/>
            </p:cNvSpPr>
            <p:nvPr/>
          </p:nvSpPr>
          <p:spPr>
            <a:xfrm>
              <a:off x="9249410" y="416179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6" name="텍스트 상자 19"/>
          <p:cNvSpPr txBox="1">
            <a:spLocks/>
          </p:cNvSpPr>
          <p:nvPr/>
        </p:nvSpPr>
        <p:spPr>
          <a:xfrm>
            <a:off x="9662027" y="4500642"/>
            <a:ext cx="1538883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1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회 충전 주행 거리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7" name="그룹 23"/>
          <p:cNvGrpSpPr>
            <a:grpSpLocks/>
          </p:cNvGrpSpPr>
          <p:nvPr/>
        </p:nvGrpSpPr>
        <p:grpSpPr>
          <a:xfrm>
            <a:off x="6571615" y="5367020"/>
            <a:ext cx="2360295" cy="921385"/>
            <a:chOff x="6571615" y="5367020"/>
            <a:chExt cx="2360295" cy="921385"/>
          </a:xfrm>
        </p:grpSpPr>
        <p:sp>
          <p:nvSpPr>
            <p:cNvPr id="48" name="도형 21"/>
            <p:cNvSpPr>
              <a:spLocks/>
            </p:cNvSpPr>
            <p:nvPr/>
          </p:nvSpPr>
          <p:spPr>
            <a:xfrm>
              <a:off x="6569710" y="537019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도형 22"/>
            <p:cNvSpPr>
              <a:spLocks/>
            </p:cNvSpPr>
            <p:nvPr/>
          </p:nvSpPr>
          <p:spPr>
            <a:xfrm>
              <a:off x="6569710" y="536575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텍스트 상자 24"/>
          <p:cNvSpPr txBox="1">
            <a:spLocks/>
          </p:cNvSpPr>
          <p:nvPr/>
        </p:nvSpPr>
        <p:spPr>
          <a:xfrm>
            <a:off x="6889222" y="5706745"/>
            <a:ext cx="1720023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카탈로그 페이지 이동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36" y="1770164"/>
            <a:ext cx="2201214" cy="452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17" y="4465375"/>
            <a:ext cx="2714412" cy="183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그룹 373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37" name="도형 371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372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3" name="텍스트 상자 374"/>
          <p:cNvSpPr txBox="1">
            <a:spLocks/>
          </p:cNvSpPr>
          <p:nvPr/>
        </p:nvSpPr>
        <p:spPr>
          <a:xfrm>
            <a:off x="9953316" y="5579745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보조금 정보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56" name="텍스트 상자 375"/>
          <p:cNvSpPr txBox="1">
            <a:spLocks/>
          </p:cNvSpPr>
          <p:nvPr/>
        </p:nvSpPr>
        <p:spPr>
          <a:xfrm>
            <a:off x="9558655" y="5902325"/>
            <a:ext cx="1751965" cy="184666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회원 주소 기준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/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타 지역 확인 가능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 flipV="1">
            <a:off x="3368344" y="5083175"/>
            <a:ext cx="384506" cy="29781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25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115379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차종 모델 비교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402526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내연기관차</a:t>
            </a:r>
            <a:r>
              <a:rPr lang="ko-KR" sz="2800" spc="-1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/전기차 모델 비교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27" name="그룹 5"/>
          <p:cNvGrpSpPr>
            <a:grpSpLocks/>
          </p:cNvGrpSpPr>
          <p:nvPr/>
        </p:nvGrpSpPr>
        <p:grpSpPr>
          <a:xfrm>
            <a:off x="6572885" y="2922905"/>
            <a:ext cx="2360295" cy="921385"/>
            <a:chOff x="6572885" y="2922905"/>
            <a:chExt cx="2360295" cy="921385"/>
          </a:xfrm>
        </p:grpSpPr>
        <p:sp>
          <p:nvSpPr>
            <p:cNvPr id="28" name="도형 3"/>
            <p:cNvSpPr>
              <a:spLocks/>
            </p:cNvSpPr>
            <p:nvPr/>
          </p:nvSpPr>
          <p:spPr>
            <a:xfrm>
              <a:off x="6570980" y="292608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도형 4"/>
            <p:cNvSpPr>
              <a:spLocks/>
            </p:cNvSpPr>
            <p:nvPr/>
          </p:nvSpPr>
          <p:spPr>
            <a:xfrm>
              <a:off x="6570980" y="29216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텍스트 상자 6"/>
          <p:cNvSpPr txBox="1">
            <a:spLocks/>
          </p:cNvSpPr>
          <p:nvPr/>
        </p:nvSpPr>
        <p:spPr>
          <a:xfrm>
            <a:off x="7049187" y="3262630"/>
            <a:ext cx="1402627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전기차 모델 추가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1" name="그룹 9"/>
          <p:cNvGrpSpPr>
            <a:grpSpLocks/>
          </p:cNvGrpSpPr>
          <p:nvPr/>
        </p:nvGrpSpPr>
        <p:grpSpPr>
          <a:xfrm>
            <a:off x="9251950" y="2913380"/>
            <a:ext cx="2360295" cy="921385"/>
            <a:chOff x="9251950" y="2913380"/>
            <a:chExt cx="2360295" cy="921385"/>
          </a:xfrm>
        </p:grpSpPr>
        <p:sp>
          <p:nvSpPr>
            <p:cNvPr id="32" name="도형 7"/>
            <p:cNvSpPr>
              <a:spLocks/>
            </p:cNvSpPr>
            <p:nvPr/>
          </p:nvSpPr>
          <p:spPr>
            <a:xfrm>
              <a:off x="9250045" y="291655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도형 8"/>
            <p:cNvSpPr>
              <a:spLocks/>
            </p:cNvSpPr>
            <p:nvPr/>
          </p:nvSpPr>
          <p:spPr>
            <a:xfrm>
              <a:off x="9250045" y="29121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8" name="그룹 14"/>
          <p:cNvGrpSpPr>
            <a:grpSpLocks/>
          </p:cNvGrpSpPr>
          <p:nvPr/>
        </p:nvGrpSpPr>
        <p:grpSpPr>
          <a:xfrm>
            <a:off x="6562725" y="4153535"/>
            <a:ext cx="2360295" cy="921385"/>
            <a:chOff x="6562725" y="4153535"/>
            <a:chExt cx="2360295" cy="921385"/>
          </a:xfrm>
        </p:grpSpPr>
        <p:sp>
          <p:nvSpPr>
            <p:cNvPr id="39" name="도형 12"/>
            <p:cNvSpPr>
              <a:spLocks/>
            </p:cNvSpPr>
            <p:nvPr/>
          </p:nvSpPr>
          <p:spPr>
            <a:xfrm>
              <a:off x="6560820" y="415671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13"/>
            <p:cNvSpPr>
              <a:spLocks/>
            </p:cNvSpPr>
            <p:nvPr/>
          </p:nvSpPr>
          <p:spPr>
            <a:xfrm>
              <a:off x="6560820" y="415226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텍스트 상자 15"/>
          <p:cNvSpPr txBox="1">
            <a:spLocks/>
          </p:cNvSpPr>
          <p:nvPr/>
        </p:nvSpPr>
        <p:spPr>
          <a:xfrm>
            <a:off x="6880025" y="4493260"/>
            <a:ext cx="1720023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내연기관차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 모델 추가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2" name="그룹 18"/>
          <p:cNvGrpSpPr>
            <a:grpSpLocks/>
          </p:cNvGrpSpPr>
          <p:nvPr/>
        </p:nvGrpSpPr>
        <p:grpSpPr>
          <a:xfrm>
            <a:off x="9251315" y="4163060"/>
            <a:ext cx="2360295" cy="921385"/>
            <a:chOff x="9251315" y="4163060"/>
            <a:chExt cx="2360295" cy="921385"/>
          </a:xfrm>
        </p:grpSpPr>
        <p:sp>
          <p:nvSpPr>
            <p:cNvPr id="44" name="도형 16"/>
            <p:cNvSpPr>
              <a:spLocks/>
            </p:cNvSpPr>
            <p:nvPr/>
          </p:nvSpPr>
          <p:spPr>
            <a:xfrm>
              <a:off x="9249410" y="416623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17"/>
            <p:cNvSpPr>
              <a:spLocks/>
            </p:cNvSpPr>
            <p:nvPr/>
          </p:nvSpPr>
          <p:spPr>
            <a:xfrm>
              <a:off x="9249410" y="416179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6" name="텍스트 상자 19"/>
          <p:cNvSpPr txBox="1">
            <a:spLocks/>
          </p:cNvSpPr>
          <p:nvPr/>
        </p:nvSpPr>
        <p:spPr>
          <a:xfrm>
            <a:off x="9436008" y="4500642"/>
            <a:ext cx="199093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보유 및 저장 전기차 추가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7" name="그룹 23"/>
          <p:cNvGrpSpPr>
            <a:grpSpLocks/>
          </p:cNvGrpSpPr>
          <p:nvPr/>
        </p:nvGrpSpPr>
        <p:grpSpPr>
          <a:xfrm>
            <a:off x="6571615" y="5367020"/>
            <a:ext cx="2360295" cy="921385"/>
            <a:chOff x="6571615" y="5367020"/>
            <a:chExt cx="2360295" cy="921385"/>
          </a:xfrm>
        </p:grpSpPr>
        <p:sp>
          <p:nvSpPr>
            <p:cNvPr id="48" name="도형 21"/>
            <p:cNvSpPr>
              <a:spLocks/>
            </p:cNvSpPr>
            <p:nvPr/>
          </p:nvSpPr>
          <p:spPr>
            <a:xfrm>
              <a:off x="6569710" y="5370195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07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도형 22"/>
            <p:cNvSpPr>
              <a:spLocks/>
            </p:cNvSpPr>
            <p:nvPr/>
          </p:nvSpPr>
          <p:spPr>
            <a:xfrm>
              <a:off x="6569710" y="5365750"/>
              <a:ext cx="2360930" cy="91694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196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텍스트 상자 24"/>
          <p:cNvSpPr txBox="1">
            <a:spLocks/>
          </p:cNvSpPr>
          <p:nvPr/>
        </p:nvSpPr>
        <p:spPr>
          <a:xfrm>
            <a:off x="6777016" y="5706745"/>
            <a:ext cx="1944443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전기차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-</a:t>
            </a:r>
            <a:r>
              <a:rPr lang="ko-KR" altLang="en-US" sz="160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내연기관차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 비교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1" name="그룹 373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52" name="도형 371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도형 372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5" name="텍스트 상자 374"/>
          <p:cNvSpPr txBox="1">
            <a:spLocks/>
          </p:cNvSpPr>
          <p:nvPr/>
        </p:nvSpPr>
        <p:spPr>
          <a:xfrm>
            <a:off x="10043890" y="5579745"/>
            <a:ext cx="769442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상세 비교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56" name="텍스트 상자 375"/>
          <p:cNvSpPr txBox="1">
            <a:spLocks/>
          </p:cNvSpPr>
          <p:nvPr/>
        </p:nvSpPr>
        <p:spPr>
          <a:xfrm>
            <a:off x="9558655" y="5902325"/>
            <a:ext cx="1751965" cy="184666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err="1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충전비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/</a:t>
            </a:r>
            <a:r>
              <a:rPr lang="ko-KR" altLang="en-US" sz="1200" dirty="0" err="1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유류비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, 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탄소배출량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1" y="3066824"/>
            <a:ext cx="2568165" cy="334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503" y="2111595"/>
            <a:ext cx="2557114" cy="216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386" y="4175866"/>
            <a:ext cx="2551349" cy="2242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179" y="1845217"/>
            <a:ext cx="2568164" cy="108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텍스트 상자 19"/>
          <p:cNvSpPr txBox="1">
            <a:spLocks/>
          </p:cNvSpPr>
          <p:nvPr/>
        </p:nvSpPr>
        <p:spPr>
          <a:xfrm>
            <a:off x="9436632" y="3250962"/>
            <a:ext cx="199093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보유 및 저장 전기차 추가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>
            <a:off x="3294463" y="2668640"/>
            <a:ext cx="495982" cy="24347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 flipH="1">
            <a:off x="3446863" y="4185429"/>
            <a:ext cx="307106" cy="44159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1153795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차종 모델 비교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340360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전기차/전기차 모델 비교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2238664"/>
            <a:ext cx="3394166" cy="405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871" y="2234219"/>
            <a:ext cx="4152012" cy="2844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9" name="그룹 354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60" name="도형 352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도형 353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텍스트 상자 355"/>
          <p:cNvSpPr txBox="1">
            <a:spLocks/>
          </p:cNvSpPr>
          <p:nvPr/>
        </p:nvSpPr>
        <p:spPr>
          <a:xfrm>
            <a:off x="9752908" y="3250645"/>
            <a:ext cx="1357744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전기차 모델 추가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64" name="그룹 364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65" name="도형 362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도형 363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7" name="텍스트 상자 365"/>
          <p:cNvSpPr txBox="1">
            <a:spLocks/>
          </p:cNvSpPr>
          <p:nvPr/>
        </p:nvSpPr>
        <p:spPr>
          <a:xfrm>
            <a:off x="9842843" y="4500325"/>
            <a:ext cx="117660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상세 정보 비교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69" name="그룹 373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70" name="도형 371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도형 372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2" name="텍스트 상자 374"/>
          <p:cNvSpPr txBox="1">
            <a:spLocks/>
          </p:cNvSpPr>
          <p:nvPr/>
        </p:nvSpPr>
        <p:spPr>
          <a:xfrm>
            <a:off x="9462935" y="5712778"/>
            <a:ext cx="1936429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충전비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탄소배출량 비교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71120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회원관리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231711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로그인/회원가입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47" y="1957705"/>
            <a:ext cx="2259088" cy="4334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86" y="466183"/>
            <a:ext cx="2394411" cy="2073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06" y="1957705"/>
            <a:ext cx="2259088" cy="4334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oup 5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5" name="Rect 0"/>
          <p:cNvSpPr txBox="1">
            <a:spLocks/>
          </p:cNvSpPr>
          <p:nvPr/>
        </p:nvSpPr>
        <p:spPr>
          <a:xfrm>
            <a:off x="6983273" y="3260170"/>
            <a:ext cx="1538884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로그인 아이디 저장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8" name="Group 5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39" name="Rect 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Rect 0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Rect 0"/>
          <p:cNvSpPr txBox="1">
            <a:spLocks/>
          </p:cNvSpPr>
          <p:nvPr/>
        </p:nvSpPr>
        <p:spPr>
          <a:xfrm>
            <a:off x="9953954" y="3117215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자동 로그인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9559290" y="343979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요일/시간대별 혼잡도 표시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44" name="Group 5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45" name="Rect 0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Rect 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7" name="Rect 0"/>
          <p:cNvSpPr txBox="1">
            <a:spLocks/>
          </p:cNvSpPr>
          <p:nvPr/>
        </p:nvSpPr>
        <p:spPr>
          <a:xfrm>
            <a:off x="7187622" y="4357370"/>
            <a:ext cx="110479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카카오 로그인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6870065" y="4679950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 dirty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개별 상태 제공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49" name="Group 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50" name="Rect 0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Rect 0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Group 5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54" name="Rect 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5" name="Rect 0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6" name="Rect 0"/>
          <p:cNvSpPr txBox="1">
            <a:spLocks/>
          </p:cNvSpPr>
          <p:nvPr/>
        </p:nvSpPr>
        <p:spPr>
          <a:xfrm>
            <a:off x="7386628" y="5570855"/>
            <a:ext cx="724558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생년월일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57" name="Rect 0"/>
          <p:cNvSpPr txBox="1">
            <a:spLocks/>
          </p:cNvSpPr>
          <p:nvPr/>
        </p:nvSpPr>
        <p:spPr>
          <a:xfrm>
            <a:off x="6878955" y="5893435"/>
            <a:ext cx="1751965" cy="184666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algn="ctr" latinLnBrk="0"/>
            <a:r>
              <a:rPr lang="en-US" altLang="ko-KR" sz="1200" spc="-1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Date</a:t>
            </a:r>
            <a:r>
              <a:rPr lang="ko-KR" altLang="en-US" sz="1200" spc="-1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 타입 라이브러리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62" name="텍스트 상자 294"/>
          <p:cNvSpPr txBox="1">
            <a:spLocks/>
          </p:cNvSpPr>
          <p:nvPr/>
        </p:nvSpPr>
        <p:spPr>
          <a:xfrm>
            <a:off x="9658849" y="4366895"/>
            <a:ext cx="1538883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실시간 유효성 검사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63" name="텍스트 상자 295"/>
          <p:cNvSpPr txBox="1">
            <a:spLocks/>
          </p:cNvSpPr>
          <p:nvPr/>
        </p:nvSpPr>
        <p:spPr>
          <a:xfrm>
            <a:off x="9558655" y="468947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200" spc="-1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경유지 최대 2개까지 설정 가능</a:t>
            </a:r>
            <a:endParaRPr lang="ko-KR" altLang="en-US" sz="120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64" name="그룹 373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65" name="도형 371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도형 372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7" name="텍스트 상자 374"/>
          <p:cNvSpPr txBox="1">
            <a:spLocks/>
          </p:cNvSpPr>
          <p:nvPr/>
        </p:nvSpPr>
        <p:spPr>
          <a:xfrm>
            <a:off x="10247472" y="5579745"/>
            <a:ext cx="362279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주소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68" name="텍스트 상자 375"/>
          <p:cNvSpPr txBox="1">
            <a:spLocks/>
          </p:cNvSpPr>
          <p:nvPr/>
        </p:nvSpPr>
        <p:spPr>
          <a:xfrm>
            <a:off x="9558655" y="5902325"/>
            <a:ext cx="1751965" cy="184666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다음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 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주소 검색 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API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 flipV="1">
            <a:off x="5619922" y="2539743"/>
            <a:ext cx="688751" cy="235993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88773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마이페이지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194437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개인정보 수정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28" name="Group 5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29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1" name="Rect 0"/>
          <p:cNvSpPr txBox="1">
            <a:spLocks/>
          </p:cNvSpPr>
          <p:nvPr/>
        </p:nvSpPr>
        <p:spPr>
          <a:xfrm>
            <a:off x="6852629" y="3260170"/>
            <a:ext cx="1800173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로컬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카카오 회원 여부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33" name="Rect 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Rect 0"/>
          <p:cNvSpPr txBox="1">
            <a:spLocks/>
          </p:cNvSpPr>
          <p:nvPr/>
        </p:nvSpPr>
        <p:spPr>
          <a:xfrm>
            <a:off x="9843478" y="3250645"/>
            <a:ext cx="1176604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프로필 이미지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9" name="Group 5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7267268" y="4490800"/>
            <a:ext cx="950580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회원 아이디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5" name="Group 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46" name="Rect 0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8" name="Group 5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49" name="Rect 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Rect 0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1" name="Rect 0"/>
          <p:cNvSpPr txBox="1">
            <a:spLocks/>
          </p:cNvSpPr>
          <p:nvPr/>
        </p:nvSpPr>
        <p:spPr>
          <a:xfrm>
            <a:off x="7167952" y="5704285"/>
            <a:ext cx="1166987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생년월일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주소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54" name="텍스트 상자 294"/>
          <p:cNvSpPr txBox="1">
            <a:spLocks/>
          </p:cNvSpPr>
          <p:nvPr/>
        </p:nvSpPr>
        <p:spPr>
          <a:xfrm>
            <a:off x="9909371" y="4500325"/>
            <a:ext cx="104355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이름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(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닉네임</a:t>
            </a:r>
            <a:r>
              <a:rPr lang="en-US" altLang="ko-KR" sz="160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)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6" name="그룹 373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57" name="도형 371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8" name="도형 372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9" name="텍스트 상자 374"/>
          <p:cNvSpPr txBox="1">
            <a:spLocks/>
          </p:cNvSpPr>
          <p:nvPr/>
        </p:nvSpPr>
        <p:spPr>
          <a:xfrm>
            <a:off x="9666513" y="5713175"/>
            <a:ext cx="1529266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로그아웃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회원탈퇴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09" y="2183545"/>
            <a:ext cx="3222953" cy="409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62"/>
          <p:cNvGrpSpPr>
            <a:grpSpLocks/>
          </p:cNvGrpSpPr>
          <p:nvPr/>
        </p:nvGrpSpPr>
        <p:grpSpPr>
          <a:xfrm>
            <a:off x="1211580" y="3917127"/>
            <a:ext cx="3467735" cy="2584450"/>
            <a:chOff x="1211580" y="3634740"/>
            <a:chExt cx="3467735" cy="2584450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>
              <a:off x="1211580" y="3634740"/>
              <a:ext cx="3467735" cy="258318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</a:endParaRPr>
            </a:p>
          </p:txBody>
        </p:sp>
        <p:sp>
          <p:nvSpPr>
            <p:cNvPr id="4" name="Rect 0"/>
            <p:cNvSpPr>
              <a:spLocks/>
            </p:cNvSpPr>
            <p:nvPr/>
          </p:nvSpPr>
          <p:spPr>
            <a:xfrm>
              <a:off x="1211580" y="3636010"/>
              <a:ext cx="3467735" cy="2583180"/>
            </a:xfrm>
            <a:prstGeom prst="roundRect">
              <a:avLst>
                <a:gd name="adj" fmla="val 4394"/>
              </a:avLst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페이퍼로지 5 Medium" charset="0"/>
              </a:endParaRPr>
            </a:p>
          </p:txBody>
        </p:sp>
      </p:grpSp>
      <p:sp>
        <p:nvSpPr>
          <p:cNvPr id="6" name="Rect 0"/>
          <p:cNvSpPr txBox="1">
            <a:spLocks/>
          </p:cNvSpPr>
          <p:nvPr/>
        </p:nvSpPr>
        <p:spPr>
          <a:xfrm>
            <a:off x="1136650" y="736600"/>
            <a:ext cx="1132840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주제 선정 배경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75" name="Rect 0"/>
          <p:cNvSpPr txBox="1">
            <a:spLocks/>
          </p:cNvSpPr>
          <p:nvPr/>
        </p:nvSpPr>
        <p:spPr>
          <a:xfrm>
            <a:off x="1127125" y="1007110"/>
            <a:ext cx="2543810" cy="43180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탄소중립의 중요성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245235" y="1943100"/>
            <a:ext cx="1945404" cy="30777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0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6 SemiBold" pitchFamily="2" charset="-127"/>
                <a:ea typeface="페이퍼로지 6 SemiBold" pitchFamily="2" charset="-127"/>
              </a:rPr>
              <a:t>1.5</a:t>
            </a:r>
            <a:r>
              <a:rPr lang="ko-KR" sz="20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6 SemiBold" pitchFamily="2" charset="-127"/>
                <a:ea typeface="페이퍼로지 6 SemiBold" pitchFamily="2" charset="-127"/>
              </a:rPr>
              <a:t>도 </a:t>
            </a:r>
            <a:r>
              <a:rPr lang="ko-KR" sz="2000" spc="-3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6 SemiBold" pitchFamily="2" charset="-127"/>
                <a:ea typeface="페이퍼로지 6 SemiBold" pitchFamily="2" charset="-127"/>
              </a:rPr>
              <a:t>기후변화란</a:t>
            </a:r>
            <a:r>
              <a:rPr lang="ko-KR" sz="20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6 SemiBold" pitchFamily="2" charset="-127"/>
                <a:ea typeface="페이퍼로지 6 SemiBold" pitchFamily="2" charset="-127"/>
              </a:rPr>
              <a:t>?</a:t>
            </a:r>
            <a:endParaRPr lang="ko-KR" altLang="en-US" sz="20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70000" y="2378336"/>
            <a:ext cx="5103906" cy="430887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latinLnBrk="0"/>
            <a:r>
              <a:rPr lang="ko-KR"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지구 평균 기온이 산업화 이전 대비 </a:t>
            </a:r>
            <a:r>
              <a:rPr lang="ko-KR" sz="140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1.5</a:t>
            </a:r>
            <a:r>
              <a:rPr lang="ko-KR" altLang="en-US"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℃</a:t>
            </a:r>
            <a:r>
              <a:rPr lang="ko-KR" sz="140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상승하는 현상으로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2015년 파리 기후변화 협약에서 설정한 기후 재앙 방지를 위한 마지노선</a:t>
            </a:r>
            <a:endParaRPr lang="ko-KR" altLang="en-US" sz="14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76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185" y="240665"/>
            <a:ext cx="2722880" cy="2710815"/>
          </a:xfrm>
          <a:prstGeom prst="rect">
            <a:avLst/>
          </a:prstGeom>
          <a:noFill/>
        </p:spPr>
      </p:pic>
      <p:sp>
        <p:nvSpPr>
          <p:cNvPr id="80" name="도형 64"/>
          <p:cNvSpPr>
            <a:spLocks/>
          </p:cNvSpPr>
          <p:nvPr/>
        </p:nvSpPr>
        <p:spPr>
          <a:xfrm>
            <a:off x="4843143" y="3918397"/>
            <a:ext cx="3467735" cy="2583180"/>
          </a:xfrm>
          <a:prstGeom prst="roundRect">
            <a:avLst>
              <a:gd name="adj" fmla="val 4394"/>
            </a:avLst>
          </a:pr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372"/>
              </a:schemeClr>
            </a:outerShdw>
          </a:effectLst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페이퍼로지 5 Medium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1990859" y="3288773"/>
            <a:ext cx="1909177" cy="553998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en-US" altLang="ko-KR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1940~2024</a:t>
            </a:r>
            <a:r>
              <a:rPr lang="ko-KR" altLang="en-US" spc="-5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년</a:t>
            </a:r>
            <a:endParaRPr lang="en-US" altLang="ko-KR" spc="-50" dirty="0" smtClean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</a:endParaRPr>
          </a:p>
          <a:p>
            <a:pPr algn="ctr"/>
            <a:r>
              <a:rPr lang="ko-KR" altLang="en-US" spc="-5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지구 </a:t>
            </a:r>
            <a:r>
              <a:rPr lang="ko-KR" altLang="en-US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표면 온도 </a:t>
            </a:r>
            <a:r>
              <a:rPr lang="ko-KR" altLang="en-US" spc="-50" dirty="0" err="1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상승치</a:t>
            </a:r>
            <a:endParaRPr lang="ko-KR" altLang="en-US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5645666" y="3565772"/>
            <a:ext cx="1862689" cy="276999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en-US" altLang="ko-KR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2024</a:t>
            </a:r>
            <a:r>
              <a:rPr lang="ko-KR" altLang="en-US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년 해수면 온도</a:t>
            </a:r>
            <a:endParaRPr lang="ko-KR" altLang="en-US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46185" y="471093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지구 평균 기온</a:t>
            </a:r>
            <a:endParaRPr lang="ko-KR" altLang="en-US" sz="2400" dirty="0">
              <a:solidFill>
                <a:schemeClr val="accent1">
                  <a:lumMod val="25000"/>
                </a:schemeClr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6185" y="5325000"/>
            <a:ext cx="2728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페이퍼로지 7 Bold" pitchFamily="2" charset="-127"/>
                <a:ea typeface="페이퍼로지 7 Bold" pitchFamily="2" charset="-127"/>
              </a:rPr>
              <a:t>1.52</a:t>
            </a:r>
            <a:r>
              <a:rPr lang="en-US" altLang="ko-KR" sz="32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℃</a:t>
            </a:r>
            <a:r>
              <a:rPr lang="en-US" altLang="ko-KR" sz="3200" dirty="0">
                <a:solidFill>
                  <a:srgbClr val="FF0000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상승</a:t>
            </a:r>
            <a:r>
              <a:rPr lang="ko-KR" altLang="en-US" sz="3200" dirty="0">
                <a:solidFill>
                  <a:schemeClr val="accent1">
                    <a:lumMod val="2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88773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마이페이지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3516668" cy="43088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2800" spc="-1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나의 보유 차량 추가</a:t>
            </a:r>
            <a:r>
              <a:rPr lang="en-US" altLang="ko-KR" sz="2800" spc="-1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2800" spc="-1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삭제</a:t>
            </a:r>
            <a:endParaRPr lang="ko-KR" altLang="en-US" dirty="0"/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28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Rect 0"/>
          <p:cNvSpPr txBox="1">
            <a:spLocks/>
          </p:cNvSpPr>
          <p:nvPr/>
        </p:nvSpPr>
        <p:spPr>
          <a:xfrm>
            <a:off x="7277425" y="3260170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보유 전기차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33" name="Rect 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Rect 0"/>
          <p:cNvSpPr txBox="1">
            <a:spLocks/>
          </p:cNvSpPr>
          <p:nvPr/>
        </p:nvSpPr>
        <p:spPr>
          <a:xfrm>
            <a:off x="9790739" y="3250645"/>
            <a:ext cx="1282082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보유 </a:t>
            </a:r>
            <a:r>
              <a:rPr lang="ko-KR" altLang="en-US" sz="1600" spc="-3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내연기관차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9" name="Group 5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7264727" y="4357370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차량 </a:t>
            </a:r>
            <a:r>
              <a:rPr lang="ko-KR" altLang="en-US" sz="160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미보유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6870065" y="4679950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차량 </a:t>
            </a:r>
            <a:r>
              <a:rPr lang="ko-KR" altLang="en-US" sz="1200" dirty="0" err="1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미보유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 회원 선택지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45" name="Group 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46" name="Rect 0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8" name="Group 5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49" name="Rect 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Rect 0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1" name="Rect 0"/>
          <p:cNvSpPr txBox="1">
            <a:spLocks/>
          </p:cNvSpPr>
          <p:nvPr/>
        </p:nvSpPr>
        <p:spPr>
          <a:xfrm>
            <a:off x="7163143" y="5704285"/>
            <a:ext cx="117660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대표 차량 등록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4" name="Group 5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55" name="Rect 0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7" name="Rect 0"/>
          <p:cNvSpPr txBox="1">
            <a:spLocks/>
          </p:cNvSpPr>
          <p:nvPr/>
        </p:nvSpPr>
        <p:spPr>
          <a:xfrm>
            <a:off x="9855694" y="5715635"/>
            <a:ext cx="1145826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구매 일자 등록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58" name="텍스트 상자 294"/>
          <p:cNvSpPr txBox="1">
            <a:spLocks/>
          </p:cNvSpPr>
          <p:nvPr/>
        </p:nvSpPr>
        <p:spPr>
          <a:xfrm>
            <a:off x="9621629" y="4500325"/>
            <a:ext cx="1619033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보유 차량 추가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삭제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64" y="3364230"/>
            <a:ext cx="2569801" cy="291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21" y="2982133"/>
            <a:ext cx="2724150" cy="3306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>
            <a:off x="3591465" y="3242495"/>
            <a:ext cx="495982" cy="24347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88773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마이페이지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2041585" cy="43088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저장한 </a:t>
            </a:r>
            <a:r>
              <a:rPr lang="ko-KR" sz="2800" spc="-1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전기차</a:t>
            </a:r>
            <a:endParaRPr lang="ko-KR" altLang="en-US" dirty="0"/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28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Rect 0"/>
          <p:cNvSpPr txBox="1">
            <a:spLocks/>
          </p:cNvSpPr>
          <p:nvPr/>
        </p:nvSpPr>
        <p:spPr>
          <a:xfrm>
            <a:off x="6983274" y="3260170"/>
            <a:ext cx="1538883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저장한 전기차 목록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33" name="Rect 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Rect 0"/>
          <p:cNvSpPr txBox="1">
            <a:spLocks/>
          </p:cNvSpPr>
          <p:nvPr/>
        </p:nvSpPr>
        <p:spPr>
          <a:xfrm>
            <a:off x="9956490" y="3250645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전기차 비교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9" name="Group 5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6950672" y="4490800"/>
            <a:ext cx="1583767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저장한 전기차 추가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5" name="Group 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46" name="Rect 0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8" name="Group 5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49" name="Rect 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Rect 0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1" name="Rect 0"/>
          <p:cNvSpPr txBox="1">
            <a:spLocks/>
          </p:cNvSpPr>
          <p:nvPr/>
        </p:nvSpPr>
        <p:spPr>
          <a:xfrm>
            <a:off x="7163143" y="5704285"/>
            <a:ext cx="117660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중복 저장 방지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4" name="Group 5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55" name="Rect 0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7" name="Rect 0"/>
          <p:cNvSpPr txBox="1">
            <a:spLocks/>
          </p:cNvSpPr>
          <p:nvPr/>
        </p:nvSpPr>
        <p:spPr>
          <a:xfrm>
            <a:off x="9842843" y="5713175"/>
            <a:ext cx="1176605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차량 상세 정보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58" name="텍스트 상자 294"/>
          <p:cNvSpPr txBox="1">
            <a:spLocks/>
          </p:cNvSpPr>
          <p:nvPr/>
        </p:nvSpPr>
        <p:spPr>
          <a:xfrm>
            <a:off x="9858231" y="4500325"/>
            <a:ext cx="1145828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차량 저장 해제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42" y="2280291"/>
            <a:ext cx="2216166" cy="2677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173" y="2280291"/>
            <a:ext cx="2984876" cy="4154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42" y="5011495"/>
            <a:ext cx="2216166" cy="704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>
            <a:off x="3138103" y="4714688"/>
            <a:ext cx="495982" cy="24347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150749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전기차 정보 게시판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310769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게시판 목록 및 글 상세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08" y="2761673"/>
            <a:ext cx="2923707" cy="3520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Group 5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33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Rect 0"/>
          <p:cNvSpPr txBox="1">
            <a:spLocks/>
          </p:cNvSpPr>
          <p:nvPr/>
        </p:nvSpPr>
        <p:spPr>
          <a:xfrm>
            <a:off x="7183998" y="3126740"/>
            <a:ext cx="1131720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카테고리 분류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38" name="Rect 0"/>
          <p:cNvSpPr txBox="1">
            <a:spLocks/>
          </p:cNvSpPr>
          <p:nvPr/>
        </p:nvSpPr>
        <p:spPr>
          <a:xfrm>
            <a:off x="6880225" y="3449320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전체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, 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자유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, 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정보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, 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추천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, 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질문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39" name="Group 5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9639897" y="3250645"/>
            <a:ext cx="1583767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게시글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 검색 및 정렬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5" name="Group 5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46" name="Rect 0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8" name="Rect 0"/>
          <p:cNvSpPr txBox="1">
            <a:spLocks/>
          </p:cNvSpPr>
          <p:nvPr/>
        </p:nvSpPr>
        <p:spPr>
          <a:xfrm>
            <a:off x="7190160" y="4490800"/>
            <a:ext cx="110479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spc="-3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게시글</a:t>
            </a:r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 </a:t>
            </a:r>
            <a:r>
              <a:rPr lang="ko-KR" altLang="en-US" sz="1600" spc="-3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페이징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0" name="Group 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51" name="Rect 0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Rect 0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4" name="Group 5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55" name="Rect 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7" name="Rect 0"/>
          <p:cNvSpPr txBox="1">
            <a:spLocks/>
          </p:cNvSpPr>
          <p:nvPr/>
        </p:nvSpPr>
        <p:spPr>
          <a:xfrm>
            <a:off x="7276155" y="5704285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게시글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 추천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9" name="Group 5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60" name="Rect 0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Rect 0"/>
          <p:cNvSpPr txBox="1">
            <a:spLocks/>
          </p:cNvSpPr>
          <p:nvPr/>
        </p:nvSpPr>
        <p:spPr>
          <a:xfrm>
            <a:off x="9692027" y="5715635"/>
            <a:ext cx="1473160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글 작성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수정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삭제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63" name="텍스트 상자 294"/>
          <p:cNvSpPr txBox="1">
            <a:spLocks/>
          </p:cNvSpPr>
          <p:nvPr/>
        </p:nvSpPr>
        <p:spPr>
          <a:xfrm>
            <a:off x="9548694" y="4500325"/>
            <a:ext cx="1764907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공지사항 및 기본 정보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14" y="3190471"/>
            <a:ext cx="2158201" cy="3091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150749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전기차 정보 게시판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2747868" cy="43088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r>
              <a:rPr lang="ko-KR" altLang="ko-KR" sz="2800" spc="-1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게시</a:t>
            </a:r>
            <a:r>
              <a:rPr lang="ko-KR" altLang="en-US" sz="2800" spc="-1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글</a:t>
            </a:r>
            <a:r>
              <a:rPr lang="ko-KR" altLang="en-US" sz="2800" spc="-1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 상세 및 댓글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33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Rect 0"/>
          <p:cNvSpPr txBox="1">
            <a:spLocks/>
          </p:cNvSpPr>
          <p:nvPr/>
        </p:nvSpPr>
        <p:spPr>
          <a:xfrm>
            <a:off x="6920756" y="3260170"/>
            <a:ext cx="1663918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이전 글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다음 글 정보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9" name="Group 5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10145323" y="3250645"/>
            <a:ext cx="572914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댓글 수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5" name="Group 5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46" name="Rect 0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8" name="Rect 0"/>
          <p:cNvSpPr txBox="1">
            <a:spLocks/>
          </p:cNvSpPr>
          <p:nvPr/>
        </p:nvSpPr>
        <p:spPr>
          <a:xfrm>
            <a:off x="6915406" y="4490800"/>
            <a:ext cx="1654299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댓글 작성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수정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삭제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0" name="Group 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51" name="Rect 0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Rect 0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4" name="Group 5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55" name="Rect 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7" name="Rect 0"/>
          <p:cNvSpPr txBox="1">
            <a:spLocks/>
          </p:cNvSpPr>
          <p:nvPr/>
        </p:nvSpPr>
        <p:spPr>
          <a:xfrm>
            <a:off x="7273617" y="5570855"/>
            <a:ext cx="95058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쪽지 보내기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58" name="Rect 0"/>
          <p:cNvSpPr txBox="1">
            <a:spLocks/>
          </p:cNvSpPr>
          <p:nvPr/>
        </p:nvSpPr>
        <p:spPr>
          <a:xfrm>
            <a:off x="6878955" y="5893435"/>
            <a:ext cx="175196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본인 제외 회원 쪽지 전송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59" name="Group 5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60" name="Rect 0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Rect 0"/>
          <p:cNvSpPr txBox="1">
            <a:spLocks/>
          </p:cNvSpPr>
          <p:nvPr/>
        </p:nvSpPr>
        <p:spPr>
          <a:xfrm>
            <a:off x="9433144" y="5715635"/>
            <a:ext cx="199093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게시글</a:t>
            </a:r>
            <a:r>
              <a:rPr lang="en-US" altLang="ko-KR" sz="160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 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및 댓글 수정 표시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63" name="텍스트 상자 294"/>
          <p:cNvSpPr txBox="1">
            <a:spLocks/>
          </p:cNvSpPr>
          <p:nvPr/>
        </p:nvSpPr>
        <p:spPr>
          <a:xfrm>
            <a:off x="9601141" y="4366895"/>
            <a:ext cx="1654299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답글 작성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수정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삭제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64" name="텍스트 상자 295"/>
          <p:cNvSpPr txBox="1">
            <a:spLocks/>
          </p:cNvSpPr>
          <p:nvPr/>
        </p:nvSpPr>
        <p:spPr>
          <a:xfrm>
            <a:off x="9558655" y="4689475"/>
            <a:ext cx="1751965" cy="184666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댓글 작성자 닉네임 </a:t>
            </a:r>
            <a:r>
              <a:rPr lang="en-US" altLang="ko-KR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@</a:t>
            </a:r>
            <a:r>
              <a:rPr lang="ko-KR" altLang="en-US" sz="1200" dirty="0" smtClean="0">
                <a:ln w="9525" cap="flat" cmpd="sng">
                  <a:solidFill>
                    <a:schemeClr val="accent3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프리젠테이션 4 Regular" charset="0"/>
                <a:ea typeface="프리젠테이션 4 Regular" charset="0"/>
              </a:rPr>
              <a:t>언급</a:t>
            </a:r>
            <a:endParaRPr lang="ko-KR" altLang="en-US" sz="1200" dirty="0">
              <a:ln w="9525" cap="flat" cmpd="sng">
                <a:solidFill>
                  <a:schemeClr val="accent3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프리젠테이션 4 Regular" charset="0"/>
              <a:ea typeface="프리젠테이션 4 Regular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46" y="2434423"/>
            <a:ext cx="3043984" cy="3845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30" y="2434423"/>
            <a:ext cx="1931880" cy="75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4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0"/>
          <p:cNvSpPr txBox="1">
            <a:spLocks/>
          </p:cNvSpPr>
          <p:nvPr/>
        </p:nvSpPr>
        <p:spPr>
          <a:xfrm>
            <a:off x="1136650" y="736600"/>
            <a:ext cx="50673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PWA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25" name="Rect 0"/>
          <p:cNvSpPr txBox="1">
            <a:spLocks/>
          </p:cNvSpPr>
          <p:nvPr/>
        </p:nvSpPr>
        <p:spPr>
          <a:xfrm>
            <a:off x="1127125" y="1007110"/>
            <a:ext cx="138303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쪽지/알림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6572885" y="2922905"/>
            <a:ext cx="2359660" cy="920750"/>
            <a:chOff x="6572885" y="2922905"/>
            <a:chExt cx="2359660" cy="920750"/>
          </a:xfrm>
        </p:grpSpPr>
        <p:sp>
          <p:nvSpPr>
            <p:cNvPr id="28" name="Rect 0"/>
            <p:cNvSpPr>
              <a:spLocks/>
            </p:cNvSpPr>
            <p:nvPr/>
          </p:nvSpPr>
          <p:spPr>
            <a:xfrm>
              <a:off x="6570980" y="292608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Rect 0"/>
            <p:cNvSpPr>
              <a:spLocks/>
            </p:cNvSpPr>
            <p:nvPr/>
          </p:nvSpPr>
          <p:spPr>
            <a:xfrm>
              <a:off x="6570980" y="29216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Rect 0"/>
          <p:cNvSpPr txBox="1">
            <a:spLocks/>
          </p:cNvSpPr>
          <p:nvPr/>
        </p:nvSpPr>
        <p:spPr>
          <a:xfrm>
            <a:off x="6875712" y="3260170"/>
            <a:ext cx="1754006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algn="ctr"/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받은</a:t>
            </a:r>
            <a:r>
              <a:rPr lang="ko-KR" altLang="ko-KR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 </a:t>
            </a:r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쪽지</a:t>
            </a:r>
            <a:r>
              <a:rPr lang="en-US" altLang="ko-KR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</a:t>
            </a:r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보낸 </a:t>
            </a:r>
            <a:r>
              <a:rPr lang="ko-KR" altLang="en-US" sz="1600" spc="-3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쪽지함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>
          <a:xfrm>
            <a:off x="9251950" y="2913380"/>
            <a:ext cx="2359660" cy="920750"/>
            <a:chOff x="9251950" y="2913380"/>
            <a:chExt cx="2359660" cy="920750"/>
          </a:xfrm>
        </p:grpSpPr>
        <p:sp>
          <p:nvSpPr>
            <p:cNvPr id="33" name="Rect 0"/>
            <p:cNvSpPr>
              <a:spLocks/>
            </p:cNvSpPr>
            <p:nvPr/>
          </p:nvSpPr>
          <p:spPr>
            <a:xfrm>
              <a:off x="9250045" y="291655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>
              <a:spLocks/>
            </p:cNvSpPr>
            <p:nvPr/>
          </p:nvSpPr>
          <p:spPr>
            <a:xfrm>
              <a:off x="9250045" y="29121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Rect 0"/>
          <p:cNvSpPr txBox="1">
            <a:spLocks/>
          </p:cNvSpPr>
          <p:nvPr/>
        </p:nvSpPr>
        <p:spPr>
          <a:xfrm>
            <a:off x="9752908" y="3250645"/>
            <a:ext cx="1357744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새로운 쪽지 표시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39" name="Group 5"/>
          <p:cNvGrpSpPr>
            <a:grpSpLocks/>
          </p:cNvGrpSpPr>
          <p:nvPr/>
        </p:nvGrpSpPr>
        <p:grpSpPr>
          <a:xfrm>
            <a:off x="6562725" y="4153535"/>
            <a:ext cx="2359660" cy="920750"/>
            <a:chOff x="6562725" y="4153535"/>
            <a:chExt cx="2359660" cy="920750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6560820" y="415671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>
              <a:spLocks/>
            </p:cNvSpPr>
            <p:nvPr/>
          </p:nvSpPr>
          <p:spPr>
            <a:xfrm>
              <a:off x="6560820" y="415226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6971833" y="4490800"/>
            <a:ext cx="1541448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spc="-3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쪽지 정렬 및 </a:t>
            </a:r>
            <a:r>
              <a:rPr lang="ko-KR" altLang="en-US" sz="1600" spc="-30" dirty="0" err="1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페이징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45" name="Group 5"/>
          <p:cNvGrpSpPr>
            <a:grpSpLocks/>
          </p:cNvGrpSpPr>
          <p:nvPr/>
        </p:nvGrpSpPr>
        <p:grpSpPr>
          <a:xfrm>
            <a:off x="9251315" y="4163060"/>
            <a:ext cx="2359660" cy="920750"/>
            <a:chOff x="9251315" y="4163060"/>
            <a:chExt cx="2359660" cy="920750"/>
          </a:xfrm>
        </p:grpSpPr>
        <p:sp>
          <p:nvSpPr>
            <p:cNvPr id="46" name="Rect 0"/>
            <p:cNvSpPr>
              <a:spLocks/>
            </p:cNvSpPr>
            <p:nvPr/>
          </p:nvSpPr>
          <p:spPr>
            <a:xfrm>
              <a:off x="9249410" y="416623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>
              <a:off x="9249410" y="416179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8" name="Group 5"/>
          <p:cNvGrpSpPr>
            <a:grpSpLocks/>
          </p:cNvGrpSpPr>
          <p:nvPr/>
        </p:nvGrpSpPr>
        <p:grpSpPr>
          <a:xfrm>
            <a:off x="6571615" y="5367020"/>
            <a:ext cx="2359660" cy="920750"/>
            <a:chOff x="6571615" y="5367020"/>
            <a:chExt cx="2359660" cy="920750"/>
          </a:xfrm>
        </p:grpSpPr>
        <p:sp>
          <p:nvSpPr>
            <p:cNvPr id="49" name="Rect 0"/>
            <p:cNvSpPr>
              <a:spLocks/>
            </p:cNvSpPr>
            <p:nvPr/>
          </p:nvSpPr>
          <p:spPr>
            <a:xfrm>
              <a:off x="6569710" y="537019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Rect 0"/>
            <p:cNvSpPr>
              <a:spLocks/>
            </p:cNvSpPr>
            <p:nvPr/>
          </p:nvSpPr>
          <p:spPr>
            <a:xfrm>
              <a:off x="6569710" y="536575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1" name="Rect 0"/>
          <p:cNvSpPr txBox="1">
            <a:spLocks/>
          </p:cNvSpPr>
          <p:nvPr/>
        </p:nvSpPr>
        <p:spPr>
          <a:xfrm>
            <a:off x="6846550" y="5704285"/>
            <a:ext cx="180979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읽음 여부 확인 및 삭제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54" name="Group 5"/>
          <p:cNvGrpSpPr>
            <a:grpSpLocks/>
          </p:cNvGrpSpPr>
          <p:nvPr/>
        </p:nvGrpSpPr>
        <p:grpSpPr>
          <a:xfrm>
            <a:off x="9251315" y="5375910"/>
            <a:ext cx="2359660" cy="920750"/>
            <a:chOff x="9251315" y="5375910"/>
            <a:chExt cx="2359660" cy="920750"/>
          </a:xfrm>
        </p:grpSpPr>
        <p:sp>
          <p:nvSpPr>
            <p:cNvPr id="55" name="Rect 0"/>
            <p:cNvSpPr>
              <a:spLocks/>
            </p:cNvSpPr>
            <p:nvPr/>
          </p:nvSpPr>
          <p:spPr>
            <a:xfrm>
              <a:off x="9249410" y="5379085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47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/>
            <p:cNvSpPr>
              <a:spLocks/>
            </p:cNvSpPr>
            <p:nvPr/>
          </p:nvSpPr>
          <p:spPr>
            <a:xfrm>
              <a:off x="9249410" y="5374640"/>
              <a:ext cx="2360295" cy="916305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588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7" name="Rect 0"/>
          <p:cNvSpPr txBox="1">
            <a:spLocks/>
          </p:cNvSpPr>
          <p:nvPr/>
        </p:nvSpPr>
        <p:spPr>
          <a:xfrm>
            <a:off x="9685782" y="5715635"/>
            <a:ext cx="1485663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쪽지 알림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(PWA)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58" name="텍스트 상자 294"/>
          <p:cNvSpPr txBox="1">
            <a:spLocks/>
          </p:cNvSpPr>
          <p:nvPr/>
        </p:nvSpPr>
        <p:spPr>
          <a:xfrm>
            <a:off x="9576745" y="4500325"/>
            <a:ext cx="1708801" cy="246221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전체</a:t>
            </a:r>
            <a:r>
              <a:rPr lang="en-US" altLang="ko-KR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/ </a:t>
            </a:r>
            <a:r>
              <a:rPr lang="ko-KR" altLang="en-US" sz="16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/>
                </a:gradFill>
                <a:latin typeface="페이퍼로지 8 ExtraBold" charset="0"/>
                <a:ea typeface="페이퍼로지 8 ExtraBold" charset="0"/>
              </a:rPr>
              <a:t>안 읽은 쪽지 수</a:t>
            </a:r>
            <a:endParaRPr lang="ko-KR" altLang="en-US" sz="16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/>
              </a:gra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91" y="2137440"/>
            <a:ext cx="2698462" cy="1959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91" y="4172466"/>
            <a:ext cx="2022435" cy="155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55" y="4179143"/>
            <a:ext cx="3100945" cy="2399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>
            <a:off x="3946253" y="4949619"/>
            <a:ext cx="1883047" cy="122258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 0"/>
          <p:cNvSpPr txBox="1">
            <a:spLocks/>
          </p:cNvSpPr>
          <p:nvPr/>
        </p:nvSpPr>
        <p:spPr>
          <a:xfrm>
            <a:off x="790243" y="509806"/>
            <a:ext cx="2632324" cy="43088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altLang="ko-KR" sz="28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PWA</a:t>
            </a:r>
            <a:r>
              <a:rPr lang="ko-KR" altLang="en-US" sz="28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 </a:t>
            </a:r>
            <a:r>
              <a:rPr lang="en-US" altLang="ko-KR" sz="28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_ </a:t>
            </a:r>
            <a:r>
              <a:rPr lang="ko-KR" altLang="en-US" sz="2800" dirty="0" smtClean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시연 영상</a:t>
            </a:r>
            <a:endParaRPr lang="ko-KR" altLang="en-US" sz="28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2" name="[자막]pwa알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0788" y="361740"/>
            <a:ext cx="7251914" cy="570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5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Rect 0"/>
          <p:cNvCxnSpPr>
            <a:cxnSpLocks/>
          </p:cNvCxnSpPr>
          <p:nvPr/>
        </p:nvCxnSpPr>
        <p:spPr>
          <a:xfrm>
            <a:off x="1374140" y="423735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Rect 0"/>
          <p:cNvCxnSpPr>
            <a:cxnSpLocks/>
          </p:cNvCxnSpPr>
          <p:nvPr/>
        </p:nvCxnSpPr>
        <p:spPr>
          <a:xfrm>
            <a:off x="1374140" y="480695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Rect 0"/>
          <p:cNvCxnSpPr>
            <a:cxnSpLocks/>
          </p:cNvCxnSpPr>
          <p:nvPr/>
        </p:nvCxnSpPr>
        <p:spPr>
          <a:xfrm>
            <a:off x="1374140" y="537718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t 0"/>
          <p:cNvCxnSpPr>
            <a:cxnSpLocks/>
          </p:cNvCxnSpPr>
          <p:nvPr/>
        </p:nvCxnSpPr>
        <p:spPr>
          <a:xfrm>
            <a:off x="1374140" y="594677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5"/>
          <p:cNvGrpSpPr>
            <a:grpSpLocks/>
          </p:cNvGrpSpPr>
          <p:nvPr/>
        </p:nvGrpSpPr>
        <p:grpSpPr>
          <a:xfrm>
            <a:off x="1127125" y="3159125"/>
            <a:ext cx="1607185" cy="611505"/>
            <a:chOff x="1127125" y="3159125"/>
            <a:chExt cx="1607185" cy="611505"/>
          </a:xfrm>
          <a:solidFill>
            <a:schemeClr val="accent1"/>
          </a:solidFill>
        </p:grpSpPr>
        <p:sp>
          <p:nvSpPr>
            <p:cNvPr id="175" name="Rect 0"/>
            <p:cNvSpPr>
              <a:spLocks/>
            </p:cNvSpPr>
            <p:nvPr/>
          </p:nvSpPr>
          <p:spPr>
            <a:xfrm>
              <a:off x="1127125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176" name="Rect 0"/>
            <p:cNvSpPr>
              <a:spLocks/>
            </p:cNvSpPr>
            <p:nvPr/>
          </p:nvSpPr>
          <p:spPr>
            <a:xfrm>
              <a:off x="1127125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sp>
        <p:nvSpPr>
          <p:cNvPr id="190" name="Rect 0"/>
          <p:cNvSpPr>
            <a:spLocks/>
          </p:cNvSpPr>
          <p:nvPr/>
        </p:nvSpPr>
        <p:spPr>
          <a:xfrm>
            <a:off x="1637665" y="405447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92" name="Rect 0"/>
          <p:cNvSpPr>
            <a:spLocks/>
          </p:cNvSpPr>
          <p:nvPr/>
        </p:nvSpPr>
        <p:spPr>
          <a:xfrm>
            <a:off x="1638300" y="462470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93" name="Rect 0"/>
          <p:cNvSpPr>
            <a:spLocks/>
          </p:cNvSpPr>
          <p:nvPr/>
        </p:nvSpPr>
        <p:spPr>
          <a:xfrm>
            <a:off x="1638300" y="519430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94" name="Rect 0"/>
          <p:cNvSpPr>
            <a:spLocks/>
          </p:cNvSpPr>
          <p:nvPr/>
        </p:nvSpPr>
        <p:spPr>
          <a:xfrm>
            <a:off x="1638300" y="576453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cxnSp>
        <p:nvCxnSpPr>
          <p:cNvPr id="197" name="Rect 0"/>
          <p:cNvCxnSpPr>
            <a:cxnSpLocks/>
          </p:cNvCxnSpPr>
          <p:nvPr/>
        </p:nvCxnSpPr>
        <p:spPr>
          <a:xfrm>
            <a:off x="1381125" y="3770630"/>
            <a:ext cx="635" cy="218567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 0"/>
          <p:cNvSpPr txBox="1">
            <a:spLocks/>
          </p:cNvSpPr>
          <p:nvPr/>
        </p:nvSpPr>
        <p:spPr>
          <a:xfrm>
            <a:off x="1493520" y="3343275"/>
            <a:ext cx="875665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마이페이지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11" name="Rect 0"/>
          <p:cNvSpPr txBox="1">
            <a:spLocks/>
          </p:cNvSpPr>
          <p:nvPr/>
        </p:nvSpPr>
        <p:spPr>
          <a:xfrm>
            <a:off x="1854200" y="4172585"/>
            <a:ext cx="66421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개인정보수정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12" name="Rect 0"/>
          <p:cNvSpPr txBox="1">
            <a:spLocks/>
          </p:cNvSpPr>
          <p:nvPr/>
        </p:nvSpPr>
        <p:spPr>
          <a:xfrm>
            <a:off x="1828800" y="4742180"/>
            <a:ext cx="71374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보유 차량 등록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13" name="Rect 0"/>
          <p:cNvSpPr txBox="1">
            <a:spLocks/>
          </p:cNvSpPr>
          <p:nvPr/>
        </p:nvSpPr>
        <p:spPr>
          <a:xfrm>
            <a:off x="1718310" y="5312410"/>
            <a:ext cx="93472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저장한 전기차 목록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14" name="Rect 0"/>
          <p:cNvSpPr txBox="1">
            <a:spLocks/>
          </p:cNvSpPr>
          <p:nvPr/>
        </p:nvSpPr>
        <p:spPr>
          <a:xfrm>
            <a:off x="1882140" y="5882005"/>
            <a:ext cx="60706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쪽지함/알림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221" name="Group 5"/>
          <p:cNvGrpSpPr>
            <a:grpSpLocks/>
          </p:cNvGrpSpPr>
          <p:nvPr/>
        </p:nvGrpSpPr>
        <p:grpSpPr>
          <a:xfrm>
            <a:off x="3201035" y="3159125"/>
            <a:ext cx="1607185" cy="611505"/>
            <a:chOff x="3201035" y="3159125"/>
            <a:chExt cx="1607185" cy="611505"/>
          </a:xfrm>
          <a:solidFill>
            <a:schemeClr val="accent1"/>
          </a:solidFill>
        </p:grpSpPr>
        <p:sp>
          <p:nvSpPr>
            <p:cNvPr id="232" name="Rect 0"/>
            <p:cNvSpPr>
              <a:spLocks/>
            </p:cNvSpPr>
            <p:nvPr/>
          </p:nvSpPr>
          <p:spPr>
            <a:xfrm>
              <a:off x="3201035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233" name="Rect 0"/>
            <p:cNvSpPr>
              <a:spLocks/>
            </p:cNvSpPr>
            <p:nvPr/>
          </p:nvSpPr>
          <p:spPr>
            <a:xfrm>
              <a:off x="3201035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sp>
        <p:nvSpPr>
          <p:cNvPr id="227" name="Rect 0"/>
          <p:cNvSpPr txBox="1">
            <a:spLocks/>
          </p:cNvSpPr>
          <p:nvPr/>
        </p:nvSpPr>
        <p:spPr>
          <a:xfrm>
            <a:off x="3418205" y="3343275"/>
            <a:ext cx="1174750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지도 및 길 찾기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grpSp>
        <p:nvGrpSpPr>
          <p:cNvPr id="239" name="Group 5"/>
          <p:cNvGrpSpPr>
            <a:grpSpLocks/>
          </p:cNvGrpSpPr>
          <p:nvPr/>
        </p:nvGrpSpPr>
        <p:grpSpPr>
          <a:xfrm>
            <a:off x="5275580" y="3159125"/>
            <a:ext cx="1607185" cy="611505"/>
            <a:chOff x="5275580" y="3159125"/>
            <a:chExt cx="1607185" cy="611505"/>
          </a:xfrm>
          <a:solidFill>
            <a:schemeClr val="accent1"/>
          </a:solidFill>
        </p:grpSpPr>
        <p:sp>
          <p:nvSpPr>
            <p:cNvPr id="250" name="Rect 0"/>
            <p:cNvSpPr>
              <a:spLocks/>
            </p:cNvSpPr>
            <p:nvPr/>
          </p:nvSpPr>
          <p:spPr>
            <a:xfrm>
              <a:off x="5275580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251" name="Rect 0"/>
            <p:cNvSpPr>
              <a:spLocks/>
            </p:cNvSpPr>
            <p:nvPr/>
          </p:nvSpPr>
          <p:spPr>
            <a:xfrm>
              <a:off x="5275580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sp>
        <p:nvSpPr>
          <p:cNvPr id="245" name="Rect 0"/>
          <p:cNvSpPr txBox="1">
            <a:spLocks/>
          </p:cNvSpPr>
          <p:nvPr/>
        </p:nvSpPr>
        <p:spPr>
          <a:xfrm>
            <a:off x="5424805" y="3343275"/>
            <a:ext cx="1308100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구매 추천 가이드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cxnSp>
        <p:nvCxnSpPr>
          <p:cNvPr id="253" name="Rect 0"/>
          <p:cNvCxnSpPr>
            <a:cxnSpLocks/>
          </p:cNvCxnSpPr>
          <p:nvPr/>
        </p:nvCxnSpPr>
        <p:spPr>
          <a:xfrm>
            <a:off x="7596505" y="423735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Rect 0"/>
          <p:cNvCxnSpPr>
            <a:cxnSpLocks/>
          </p:cNvCxnSpPr>
          <p:nvPr/>
        </p:nvCxnSpPr>
        <p:spPr>
          <a:xfrm>
            <a:off x="7596505" y="480695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Rect 0"/>
          <p:cNvCxnSpPr>
            <a:cxnSpLocks/>
          </p:cNvCxnSpPr>
          <p:nvPr/>
        </p:nvCxnSpPr>
        <p:spPr>
          <a:xfrm>
            <a:off x="7596505" y="537718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Rect 0"/>
          <p:cNvCxnSpPr>
            <a:cxnSpLocks/>
          </p:cNvCxnSpPr>
          <p:nvPr/>
        </p:nvCxnSpPr>
        <p:spPr>
          <a:xfrm>
            <a:off x="7596505" y="594677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Group 5"/>
          <p:cNvGrpSpPr>
            <a:grpSpLocks/>
          </p:cNvGrpSpPr>
          <p:nvPr/>
        </p:nvGrpSpPr>
        <p:grpSpPr>
          <a:xfrm>
            <a:off x="7349490" y="3159125"/>
            <a:ext cx="1607185" cy="611505"/>
            <a:chOff x="7349490" y="3159125"/>
            <a:chExt cx="1607185" cy="611505"/>
          </a:xfrm>
          <a:solidFill>
            <a:schemeClr val="accent1"/>
          </a:solidFill>
        </p:grpSpPr>
        <p:sp>
          <p:nvSpPr>
            <p:cNvPr id="268" name="Rect 0"/>
            <p:cNvSpPr>
              <a:spLocks/>
            </p:cNvSpPr>
            <p:nvPr/>
          </p:nvSpPr>
          <p:spPr>
            <a:xfrm>
              <a:off x="7349490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269" name="Rect 0"/>
            <p:cNvSpPr>
              <a:spLocks/>
            </p:cNvSpPr>
            <p:nvPr/>
          </p:nvSpPr>
          <p:spPr>
            <a:xfrm>
              <a:off x="7349490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sp>
        <p:nvSpPr>
          <p:cNvPr id="258" name="Rect 0"/>
          <p:cNvSpPr>
            <a:spLocks/>
          </p:cNvSpPr>
          <p:nvPr/>
        </p:nvSpPr>
        <p:spPr>
          <a:xfrm>
            <a:off x="7860030" y="405447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59" name="Rect 0"/>
          <p:cNvSpPr>
            <a:spLocks/>
          </p:cNvSpPr>
          <p:nvPr/>
        </p:nvSpPr>
        <p:spPr>
          <a:xfrm>
            <a:off x="7860030" y="462470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60" name="Rect 0"/>
          <p:cNvSpPr>
            <a:spLocks/>
          </p:cNvSpPr>
          <p:nvPr/>
        </p:nvSpPr>
        <p:spPr>
          <a:xfrm>
            <a:off x="7860030" y="519430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61" name="Rect 0"/>
          <p:cNvSpPr>
            <a:spLocks/>
          </p:cNvSpPr>
          <p:nvPr/>
        </p:nvSpPr>
        <p:spPr>
          <a:xfrm>
            <a:off x="7860030" y="576453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cxnSp>
        <p:nvCxnSpPr>
          <p:cNvPr id="262" name="Rect 0"/>
          <p:cNvCxnSpPr>
            <a:cxnSpLocks/>
          </p:cNvCxnSpPr>
          <p:nvPr/>
        </p:nvCxnSpPr>
        <p:spPr>
          <a:xfrm>
            <a:off x="7603490" y="3770630"/>
            <a:ext cx="635" cy="217678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 0"/>
          <p:cNvSpPr txBox="1">
            <a:spLocks/>
          </p:cNvSpPr>
          <p:nvPr/>
        </p:nvSpPr>
        <p:spPr>
          <a:xfrm>
            <a:off x="7694930" y="3343275"/>
            <a:ext cx="916940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정보 게시판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64" name="Rect 0"/>
          <p:cNvSpPr txBox="1">
            <a:spLocks/>
          </p:cNvSpPr>
          <p:nvPr/>
        </p:nvSpPr>
        <p:spPr>
          <a:xfrm>
            <a:off x="7893685" y="4172585"/>
            <a:ext cx="1096645" cy="1695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카테고리 별 게시판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65" name="Rect 0"/>
          <p:cNvSpPr txBox="1">
            <a:spLocks/>
          </p:cNvSpPr>
          <p:nvPr/>
        </p:nvSpPr>
        <p:spPr>
          <a:xfrm>
            <a:off x="8078470" y="4742180"/>
            <a:ext cx="661035" cy="1695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게시글 추천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66" name="Rect 0"/>
          <p:cNvSpPr txBox="1">
            <a:spLocks/>
          </p:cNvSpPr>
          <p:nvPr/>
        </p:nvSpPr>
        <p:spPr>
          <a:xfrm>
            <a:off x="8072120" y="5312410"/>
            <a:ext cx="673735" cy="1695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댓글 및 답글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67" name="Rect 0"/>
          <p:cNvSpPr txBox="1">
            <a:spLocks/>
          </p:cNvSpPr>
          <p:nvPr/>
        </p:nvSpPr>
        <p:spPr>
          <a:xfrm>
            <a:off x="8072755" y="5882005"/>
            <a:ext cx="671830" cy="1695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쪽지 보내기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grpSp>
        <p:nvGrpSpPr>
          <p:cNvPr id="275" name="Group 5"/>
          <p:cNvGrpSpPr>
            <a:grpSpLocks/>
          </p:cNvGrpSpPr>
          <p:nvPr/>
        </p:nvGrpSpPr>
        <p:grpSpPr>
          <a:xfrm>
            <a:off x="9423400" y="3159125"/>
            <a:ext cx="1607185" cy="611505"/>
            <a:chOff x="9423400" y="3159125"/>
            <a:chExt cx="1607185" cy="611505"/>
          </a:xfrm>
          <a:solidFill>
            <a:schemeClr val="accent1"/>
          </a:solidFill>
        </p:grpSpPr>
        <p:sp>
          <p:nvSpPr>
            <p:cNvPr id="286" name="Rect 0"/>
            <p:cNvSpPr>
              <a:spLocks/>
            </p:cNvSpPr>
            <p:nvPr/>
          </p:nvSpPr>
          <p:spPr>
            <a:xfrm>
              <a:off x="9423400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287" name="Rect 0"/>
            <p:cNvSpPr>
              <a:spLocks/>
            </p:cNvSpPr>
            <p:nvPr/>
          </p:nvSpPr>
          <p:spPr>
            <a:xfrm>
              <a:off x="9423400" y="3159125"/>
              <a:ext cx="1607820" cy="612140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sp>
        <p:nvSpPr>
          <p:cNvPr id="281" name="Rect 0"/>
          <p:cNvSpPr txBox="1">
            <a:spLocks/>
          </p:cNvSpPr>
          <p:nvPr/>
        </p:nvSpPr>
        <p:spPr>
          <a:xfrm>
            <a:off x="9486900" y="3343275"/>
            <a:ext cx="1482725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루틴 에너지 절감량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5099685" y="1984375"/>
            <a:ext cx="1939925" cy="760730"/>
          </a:xfrm>
          <a:prstGeom prst="roundRect">
            <a:avLst/>
          </a:prstGeom>
          <a:solidFill>
            <a:schemeClr val="accent1"/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647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5099685" y="1984375"/>
            <a:ext cx="1940560" cy="761365"/>
          </a:xfrm>
          <a:prstGeom prst="roundRect">
            <a:avLst/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/>
          </a:gra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1372"/>
              </a:schemeClr>
            </a:outerShdw>
          </a:effectLst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209" name="Rect 0"/>
          <p:cNvSpPr txBox="1">
            <a:spLocks/>
          </p:cNvSpPr>
          <p:nvPr/>
        </p:nvSpPr>
        <p:spPr>
          <a:xfrm>
            <a:off x="5416550" y="2179955"/>
            <a:ext cx="1307465" cy="370205"/>
          </a:xfrm>
          <a:prstGeom prst="rect">
            <a:avLst/>
          </a:prstGeom>
          <a:noFill/>
        </p:spPr>
        <p:txBody>
          <a:bodyPr vert="horz" wrap="none" lIns="0" tIns="0" rIns="0" bIns="0" numCol="1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4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</a:rPr>
              <a:t>eMotion</a:t>
            </a:r>
            <a:endParaRPr lang="ko-KR" altLang="en-US" sz="24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</a:endParaRPr>
          </a:p>
        </p:txBody>
      </p:sp>
      <p:cxnSp>
        <p:nvCxnSpPr>
          <p:cNvPr id="2" name="Rect 0"/>
          <p:cNvCxnSpPr>
            <a:cxnSpLocks/>
          </p:cNvCxnSpPr>
          <p:nvPr/>
        </p:nvCxnSpPr>
        <p:spPr>
          <a:xfrm>
            <a:off x="5521960" y="423735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t 0"/>
          <p:cNvCxnSpPr>
            <a:cxnSpLocks/>
          </p:cNvCxnSpPr>
          <p:nvPr/>
        </p:nvCxnSpPr>
        <p:spPr>
          <a:xfrm>
            <a:off x="5521960" y="480695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t 0"/>
          <p:cNvCxnSpPr>
            <a:cxnSpLocks/>
          </p:cNvCxnSpPr>
          <p:nvPr/>
        </p:nvCxnSpPr>
        <p:spPr>
          <a:xfrm>
            <a:off x="5521960" y="537718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>
            <a:cxnSpLocks/>
          </p:cNvCxnSpPr>
          <p:nvPr/>
        </p:nvCxnSpPr>
        <p:spPr>
          <a:xfrm>
            <a:off x="5521960" y="594677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t 0"/>
          <p:cNvCxnSpPr>
            <a:cxnSpLocks/>
          </p:cNvCxnSpPr>
          <p:nvPr/>
        </p:nvCxnSpPr>
        <p:spPr>
          <a:xfrm>
            <a:off x="5529580" y="3770630"/>
            <a:ext cx="635" cy="217678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t 0"/>
          <p:cNvCxnSpPr>
            <a:cxnSpLocks/>
          </p:cNvCxnSpPr>
          <p:nvPr/>
        </p:nvCxnSpPr>
        <p:spPr>
          <a:xfrm>
            <a:off x="3448050" y="423735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t 0"/>
          <p:cNvCxnSpPr>
            <a:cxnSpLocks/>
          </p:cNvCxnSpPr>
          <p:nvPr/>
        </p:nvCxnSpPr>
        <p:spPr>
          <a:xfrm>
            <a:off x="3448050" y="480695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>
            <a:cxnSpLocks/>
          </p:cNvCxnSpPr>
          <p:nvPr/>
        </p:nvCxnSpPr>
        <p:spPr>
          <a:xfrm>
            <a:off x="3448050" y="537718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>
            <a:cxnSpLocks/>
          </p:cNvCxnSpPr>
          <p:nvPr/>
        </p:nvCxnSpPr>
        <p:spPr>
          <a:xfrm>
            <a:off x="3448050" y="594677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t 0"/>
          <p:cNvCxnSpPr>
            <a:cxnSpLocks/>
          </p:cNvCxnSpPr>
          <p:nvPr/>
        </p:nvCxnSpPr>
        <p:spPr>
          <a:xfrm>
            <a:off x="3455035" y="3770630"/>
            <a:ext cx="635" cy="217678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>
            <a:cxnSpLocks/>
          </p:cNvCxnSpPr>
          <p:nvPr/>
        </p:nvCxnSpPr>
        <p:spPr>
          <a:xfrm>
            <a:off x="9670415" y="423735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t 0"/>
          <p:cNvCxnSpPr>
            <a:cxnSpLocks/>
          </p:cNvCxnSpPr>
          <p:nvPr/>
        </p:nvCxnSpPr>
        <p:spPr>
          <a:xfrm>
            <a:off x="9670415" y="480695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t 0"/>
          <p:cNvCxnSpPr>
            <a:cxnSpLocks/>
          </p:cNvCxnSpPr>
          <p:nvPr/>
        </p:nvCxnSpPr>
        <p:spPr>
          <a:xfrm>
            <a:off x="9670415" y="5377180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t 0"/>
          <p:cNvCxnSpPr>
            <a:cxnSpLocks/>
          </p:cNvCxnSpPr>
          <p:nvPr/>
        </p:nvCxnSpPr>
        <p:spPr>
          <a:xfrm>
            <a:off x="9670415" y="5946775"/>
            <a:ext cx="403225" cy="635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t 0"/>
          <p:cNvCxnSpPr>
            <a:cxnSpLocks/>
          </p:cNvCxnSpPr>
          <p:nvPr/>
        </p:nvCxnSpPr>
        <p:spPr>
          <a:xfrm>
            <a:off x="9677400" y="3770630"/>
            <a:ext cx="635" cy="217678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 0"/>
          <p:cNvSpPr>
            <a:spLocks/>
          </p:cNvSpPr>
          <p:nvPr/>
        </p:nvSpPr>
        <p:spPr>
          <a:xfrm>
            <a:off x="9932670" y="405447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77" name="Rect 0"/>
          <p:cNvSpPr>
            <a:spLocks/>
          </p:cNvSpPr>
          <p:nvPr/>
        </p:nvSpPr>
        <p:spPr>
          <a:xfrm>
            <a:off x="9932670" y="462470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78" name="Rect 0"/>
          <p:cNvSpPr>
            <a:spLocks/>
          </p:cNvSpPr>
          <p:nvPr/>
        </p:nvSpPr>
        <p:spPr>
          <a:xfrm>
            <a:off x="9932670" y="519430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82" name="Rect 0"/>
          <p:cNvSpPr txBox="1">
            <a:spLocks/>
          </p:cNvSpPr>
          <p:nvPr/>
        </p:nvSpPr>
        <p:spPr>
          <a:xfrm>
            <a:off x="10071100" y="4172585"/>
            <a:ext cx="823595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사용자 루틴 저장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83" name="Rect 0"/>
          <p:cNvSpPr txBox="1">
            <a:spLocks/>
          </p:cNvSpPr>
          <p:nvPr/>
        </p:nvSpPr>
        <p:spPr>
          <a:xfrm>
            <a:off x="9947910" y="4742180"/>
            <a:ext cx="106934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입력 차량 데이터 비교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84" name="Rect 0"/>
          <p:cNvSpPr txBox="1">
            <a:spLocks/>
          </p:cNvSpPr>
          <p:nvPr/>
        </p:nvSpPr>
        <p:spPr>
          <a:xfrm>
            <a:off x="10082530" y="5312410"/>
            <a:ext cx="80010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순익분기점 계산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40" name="Rect 0"/>
          <p:cNvSpPr>
            <a:spLocks/>
          </p:cNvSpPr>
          <p:nvPr/>
        </p:nvSpPr>
        <p:spPr>
          <a:xfrm>
            <a:off x="5786120" y="405447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41" name="Rect 0"/>
          <p:cNvSpPr>
            <a:spLocks/>
          </p:cNvSpPr>
          <p:nvPr/>
        </p:nvSpPr>
        <p:spPr>
          <a:xfrm>
            <a:off x="5786120" y="462470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46" name="Rect 0"/>
          <p:cNvSpPr txBox="1">
            <a:spLocks/>
          </p:cNvSpPr>
          <p:nvPr/>
        </p:nvSpPr>
        <p:spPr>
          <a:xfrm>
            <a:off x="5799455" y="4172585"/>
            <a:ext cx="106934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전기차 조건 필터 검색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47" name="Rect 0"/>
          <p:cNvSpPr txBox="1">
            <a:spLocks/>
          </p:cNvSpPr>
          <p:nvPr/>
        </p:nvSpPr>
        <p:spPr>
          <a:xfrm>
            <a:off x="5866765" y="4742180"/>
            <a:ext cx="93472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차종별 상세 페이지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22" name="Rect 0"/>
          <p:cNvSpPr>
            <a:spLocks/>
          </p:cNvSpPr>
          <p:nvPr/>
        </p:nvSpPr>
        <p:spPr>
          <a:xfrm>
            <a:off x="3711575" y="405447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23" name="Rect 0"/>
          <p:cNvSpPr>
            <a:spLocks/>
          </p:cNvSpPr>
          <p:nvPr/>
        </p:nvSpPr>
        <p:spPr>
          <a:xfrm>
            <a:off x="3711575" y="4624705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24" name="Rect 0"/>
          <p:cNvSpPr>
            <a:spLocks/>
          </p:cNvSpPr>
          <p:nvPr/>
        </p:nvSpPr>
        <p:spPr>
          <a:xfrm>
            <a:off x="3711575" y="519430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28" name="Rect 0"/>
          <p:cNvSpPr txBox="1">
            <a:spLocks/>
          </p:cNvSpPr>
          <p:nvPr/>
        </p:nvSpPr>
        <p:spPr>
          <a:xfrm>
            <a:off x="3971290" y="4172585"/>
            <a:ext cx="578485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충전소 정보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29" name="Rect 0"/>
          <p:cNvSpPr txBox="1">
            <a:spLocks/>
          </p:cNvSpPr>
          <p:nvPr/>
        </p:nvSpPr>
        <p:spPr>
          <a:xfrm>
            <a:off x="3860800" y="4742180"/>
            <a:ext cx="79883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서비스센터 정보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30" name="Rect 0"/>
          <p:cNvSpPr txBox="1">
            <a:spLocks/>
          </p:cNvSpPr>
          <p:nvPr/>
        </p:nvSpPr>
        <p:spPr>
          <a:xfrm>
            <a:off x="4081780" y="5312410"/>
            <a:ext cx="357505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길 찾기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3711575" y="576453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3983355" y="5882005"/>
            <a:ext cx="554355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네비게이션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5786120" y="576453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5979795" y="5882005"/>
            <a:ext cx="71374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저장 목록 추가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9932670" y="576453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9946005" y="5882005"/>
            <a:ext cx="1069340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유가 예측 데이터 제공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5786120" y="5194300"/>
            <a:ext cx="1096010" cy="365760"/>
          </a:xfrm>
          <a:prstGeom prst="round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5945505" y="5312410"/>
            <a:ext cx="781685" cy="16954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1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보조금 TO 정보</a:t>
            </a:r>
            <a:endParaRPr lang="ko-KR" altLang="en-US" sz="11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  <p:sp>
        <p:nvSpPr>
          <p:cNvPr id="296" name="텍스트 상자 5"/>
          <p:cNvSpPr txBox="1">
            <a:spLocks/>
          </p:cNvSpPr>
          <p:nvPr/>
        </p:nvSpPr>
        <p:spPr>
          <a:xfrm>
            <a:off x="1136650" y="736600"/>
            <a:ext cx="155194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시스템 설계 및 구현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297" name="텍스트 상자 6"/>
          <p:cNvSpPr txBox="1">
            <a:spLocks/>
          </p:cNvSpPr>
          <p:nvPr/>
        </p:nvSpPr>
        <p:spPr>
          <a:xfrm>
            <a:off x="1127125" y="1007110"/>
            <a:ext cx="163322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메뉴 구조도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>
            <a:grpSpLocks/>
          </p:cNvGrpSpPr>
          <p:nvPr/>
        </p:nvGrpSpPr>
        <p:grpSpPr>
          <a:xfrm>
            <a:off x="-2500630" y="706755"/>
            <a:ext cx="8115935" cy="5396230"/>
            <a:chOff x="-2500630" y="706755"/>
            <a:chExt cx="8115935" cy="5396230"/>
          </a:xfrm>
        </p:grpSpPr>
        <p:sp>
          <p:nvSpPr>
            <p:cNvPr id="3" name="Rect 0"/>
            <p:cNvSpPr txBox="1">
              <a:spLocks/>
            </p:cNvSpPr>
            <p:nvPr/>
          </p:nvSpPr>
          <p:spPr>
            <a:xfrm>
              <a:off x="-2500630" y="706755"/>
              <a:ext cx="8115935" cy="5396230"/>
            </a:xfrm>
            <a:custGeom>
              <a:avLst/>
              <a:gdLst>
                <a:gd name="TX0" fmla="*/ 1964360 w 8115368"/>
                <a:gd name="TY0" fmla="*/ 1001068 h 5395694"/>
                <a:gd name="TX1" fmla="*/ 1325314 w 8115368"/>
                <a:gd name="TY1" fmla="*/ 1429197 h 5395694"/>
                <a:gd name="TX2" fmla="*/ 1082917 w 8115368"/>
                <a:gd name="TY2" fmla="*/ 2700994 h 5395694"/>
                <a:gd name="TX3" fmla="*/ 1325314 w 8115368"/>
                <a:gd name="TY3" fmla="*/ 3966496 h 5395694"/>
                <a:gd name="TX4" fmla="*/ 1964360 w 8115368"/>
                <a:gd name="TY4" fmla="*/ 4394625 h 5395694"/>
                <a:gd name="TX5" fmla="*/ 2603406 w 8115368"/>
                <a:gd name="TY5" fmla="*/ 3966496 h 5395694"/>
                <a:gd name="TX6" fmla="*/ 2845803 w 8115368"/>
                <a:gd name="TY6" fmla="*/ 2700994 h 5395694"/>
                <a:gd name="TX7" fmla="*/ 2603406 w 8115368"/>
                <a:gd name="TY7" fmla="*/ 1429197 h 5395694"/>
                <a:gd name="TX8" fmla="*/ 1964360 w 8115368"/>
                <a:gd name="TY8" fmla="*/ 1001068 h 5395694"/>
                <a:gd name="TX10" fmla="*/ 4621073 w 8115368"/>
                <a:gd name="TY10" fmla="*/ 138512 h 5395694"/>
                <a:gd name="TX11" fmla="*/ 7863525 w 8115368"/>
                <a:gd name="TY11" fmla="*/ 138512 h 5395694"/>
                <a:gd name="TX12" fmla="*/ 7863525 w 8115368"/>
                <a:gd name="TY12" fmla="*/ 1114396 h 5395694"/>
                <a:gd name="TX13" fmla="*/ 5659917 w 8115368"/>
                <a:gd name="TY13" fmla="*/ 1114396 h 5395694"/>
                <a:gd name="TX14" fmla="*/ 5603253 w 8115368"/>
                <a:gd name="TY14" fmla="*/ 2077688 h 5395694"/>
                <a:gd name="TX15" fmla="*/ 6428032 w 8115368"/>
                <a:gd name="TY15" fmla="*/ 1863623 h 5395694"/>
                <a:gd name="TX16" fmla="*/ 7312624 w 8115368"/>
                <a:gd name="TY16" fmla="*/ 2071392 h 5395694"/>
                <a:gd name="TX17" fmla="*/ 7904449 w 8115368"/>
                <a:gd name="TY17" fmla="*/ 2672662 h 5395694"/>
                <a:gd name="TX18" fmla="*/ 8115367 w 8115368"/>
                <a:gd name="TY18" fmla="*/ 3601326 h 5395694"/>
                <a:gd name="TX19" fmla="*/ 7872970 w 8115368"/>
                <a:gd name="TY19" fmla="*/ 4536286 h 5395694"/>
                <a:gd name="TX20" fmla="*/ 7205591 w 8115368"/>
                <a:gd name="TY20" fmla="*/ 5165888 h 5395694"/>
                <a:gd name="TX21" fmla="*/ 6251744 w 8115368"/>
                <a:gd name="TY21" fmla="*/ 5389397 h 5395694"/>
                <a:gd name="TX22" fmla="*/ 4932727 w 8115368"/>
                <a:gd name="TY22" fmla="*/ 4954971 h 5395694"/>
                <a:gd name="TX23" fmla="*/ 4375528 w 8115368"/>
                <a:gd name="TY23" fmla="*/ 3771319 h 5395694"/>
                <a:gd name="TX24" fmla="*/ 5502517 w 8115368"/>
                <a:gd name="TY24" fmla="*/ 3771319 h 5395694"/>
                <a:gd name="TX25" fmla="*/ 6251744 w 8115368"/>
                <a:gd name="TY25" fmla="*/ 4419809 h 5395694"/>
                <a:gd name="TX26" fmla="*/ 6799497 w 8115368"/>
                <a:gd name="TY26" fmla="*/ 4190004 h 5395694"/>
                <a:gd name="TX27" fmla="*/ 7000971 w 8115368"/>
                <a:gd name="TY27" fmla="*/ 3601326 h 5395694"/>
                <a:gd name="TX28" fmla="*/ 6796350 w 8115368"/>
                <a:gd name="TY28" fmla="*/ 3012647 h 5395694"/>
                <a:gd name="TX29" fmla="*/ 6232855 w 8115368"/>
                <a:gd name="TY29" fmla="*/ 2789139 h 5395694"/>
                <a:gd name="TX30" fmla="*/ 5508812 w 8115368"/>
                <a:gd name="TY30" fmla="*/ 3135420 h 5395694"/>
                <a:gd name="TX31" fmla="*/ 4469968 w 8115368"/>
                <a:gd name="TY31" fmla="*/ 3135420 h 5395694"/>
                <a:gd name="TX33" fmla="*/ 1964360 w 8115368"/>
                <a:gd name="TY33" fmla="*/ 0 h 5395694"/>
                <a:gd name="TX34" fmla="*/ 2981168 w 8115368"/>
                <a:gd name="TY34" fmla="*/ 305357 h 5395694"/>
                <a:gd name="TX35" fmla="*/ 3676879 w 8115368"/>
                <a:gd name="TY35" fmla="*/ 1218281 h 5395694"/>
                <a:gd name="TX36" fmla="*/ 3928720 w 8115368"/>
                <a:gd name="TY36" fmla="*/ 2700994 h 5395694"/>
                <a:gd name="TX37" fmla="*/ 3676879 w 8115368"/>
                <a:gd name="TY37" fmla="*/ 4180560 h 5395694"/>
                <a:gd name="TX38" fmla="*/ 2981168 w 8115368"/>
                <a:gd name="TY38" fmla="*/ 5090336 h 5395694"/>
                <a:gd name="TX39" fmla="*/ 1964360 w 8115368"/>
                <a:gd name="TY39" fmla="*/ 5395693 h 5395694"/>
                <a:gd name="TX40" fmla="*/ 947552 w 8115368"/>
                <a:gd name="TY40" fmla="*/ 5090336 h 5395694"/>
                <a:gd name="TX41" fmla="*/ 251841 w 8115368"/>
                <a:gd name="TY41" fmla="*/ 4180560 h 5395694"/>
                <a:gd name="TX42" fmla="*/ 0 w 8115368"/>
                <a:gd name="TY42" fmla="*/ 2700994 h 5395694"/>
                <a:gd name="TX43" fmla="*/ 251841 w 8115368"/>
                <a:gd name="TY43" fmla="*/ 1218281 h 5395694"/>
                <a:gd name="TX44" fmla="*/ 947552 w 8115368"/>
                <a:gd name="TY44" fmla="*/ 305357 h 5395694"/>
                <a:gd name="TX45" fmla="*/ 1964360 w 8115368"/>
                <a:gd name="TY45" fmla="*/ 0 h 53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8115368" h="5395694">
                  <a:moveTo>
                    <a:pt x="1964360" y="1001068"/>
                  </a:moveTo>
                  <a:cubicBezTo>
                    <a:pt x="1699927" y="1001068"/>
                    <a:pt x="1486912" y="1143778"/>
                    <a:pt x="1325314" y="1429197"/>
                  </a:cubicBezTo>
                  <a:cubicBezTo>
                    <a:pt x="1163715" y="1714617"/>
                    <a:pt x="1082917" y="2138549"/>
                    <a:pt x="1082917" y="2700994"/>
                  </a:cubicBezTo>
                  <a:cubicBezTo>
                    <a:pt x="1082917" y="3259242"/>
                    <a:pt x="1163715" y="3681076"/>
                    <a:pt x="1325314" y="3966496"/>
                  </a:cubicBezTo>
                  <a:cubicBezTo>
                    <a:pt x="1486912" y="4251915"/>
                    <a:pt x="1699927" y="4394625"/>
                    <a:pt x="1964360" y="4394625"/>
                  </a:cubicBezTo>
                  <a:cubicBezTo>
                    <a:pt x="2228793" y="4394625"/>
                    <a:pt x="2441809" y="4251915"/>
                    <a:pt x="2603406" y="3966496"/>
                  </a:cubicBezTo>
                  <a:cubicBezTo>
                    <a:pt x="2765004" y="3681076"/>
                    <a:pt x="2845803" y="3259242"/>
                    <a:pt x="2845803" y="2700994"/>
                  </a:cubicBezTo>
                  <a:cubicBezTo>
                    <a:pt x="2845803" y="2138549"/>
                    <a:pt x="2765004" y="1714617"/>
                    <a:pt x="2603406" y="1429197"/>
                  </a:cubicBezTo>
                  <a:cubicBezTo>
                    <a:pt x="2441809" y="1143778"/>
                    <a:pt x="2228793" y="1001068"/>
                    <a:pt x="1964360" y="1001068"/>
                  </a:cubicBezTo>
                  <a:close/>
                  <a:moveTo>
                    <a:pt x="4621073" y="138512"/>
                  </a:moveTo>
                  <a:lnTo>
                    <a:pt x="7863525" y="138512"/>
                  </a:lnTo>
                  <a:lnTo>
                    <a:pt x="7863525" y="1114396"/>
                  </a:lnTo>
                  <a:lnTo>
                    <a:pt x="5659917" y="1114396"/>
                  </a:lnTo>
                  <a:lnTo>
                    <a:pt x="5603253" y="2077688"/>
                  </a:lnTo>
                  <a:cubicBezTo>
                    <a:pt x="5842502" y="1934978"/>
                    <a:pt x="6117429" y="1863623"/>
                    <a:pt x="6428032" y="1863623"/>
                  </a:cubicBezTo>
                  <a:cubicBezTo>
                    <a:pt x="6763821" y="1863623"/>
                    <a:pt x="7058684" y="1932879"/>
                    <a:pt x="7312624" y="2071392"/>
                  </a:cubicBezTo>
                  <a:cubicBezTo>
                    <a:pt x="7566563" y="2209904"/>
                    <a:pt x="7763839" y="2410328"/>
                    <a:pt x="7904449" y="2672662"/>
                  </a:cubicBezTo>
                  <a:cubicBezTo>
                    <a:pt x="8045061" y="2934996"/>
                    <a:pt x="8115367" y="3244551"/>
                    <a:pt x="8115367" y="3601326"/>
                  </a:cubicBezTo>
                  <a:cubicBezTo>
                    <a:pt x="8115367" y="3953903"/>
                    <a:pt x="8034568" y="4265556"/>
                    <a:pt x="7872970" y="4536286"/>
                  </a:cubicBezTo>
                  <a:cubicBezTo>
                    <a:pt x="7711372" y="4807015"/>
                    <a:pt x="7488912" y="5016882"/>
                    <a:pt x="7205591" y="5165888"/>
                  </a:cubicBezTo>
                  <a:cubicBezTo>
                    <a:pt x="6922270" y="5314894"/>
                    <a:pt x="6604321" y="5389397"/>
                    <a:pt x="6251744" y="5389397"/>
                  </a:cubicBezTo>
                  <a:cubicBezTo>
                    <a:pt x="5701891" y="5389397"/>
                    <a:pt x="5262218" y="5244588"/>
                    <a:pt x="4932727" y="4954971"/>
                  </a:cubicBezTo>
                  <a:cubicBezTo>
                    <a:pt x="4603234" y="4665354"/>
                    <a:pt x="4417502" y="4270803"/>
                    <a:pt x="4375528" y="3771319"/>
                  </a:cubicBezTo>
                  <a:lnTo>
                    <a:pt x="5502517" y="3771319"/>
                  </a:lnTo>
                  <a:cubicBezTo>
                    <a:pt x="5548687" y="4203646"/>
                    <a:pt x="5798429" y="4419809"/>
                    <a:pt x="6251744" y="4419809"/>
                  </a:cubicBezTo>
                  <a:cubicBezTo>
                    <a:pt x="6482598" y="4419809"/>
                    <a:pt x="6665182" y="4343207"/>
                    <a:pt x="6799497" y="4190004"/>
                  </a:cubicBezTo>
                  <a:cubicBezTo>
                    <a:pt x="6933813" y="4036801"/>
                    <a:pt x="7000971" y="3840575"/>
                    <a:pt x="7000971" y="3601326"/>
                  </a:cubicBezTo>
                  <a:cubicBezTo>
                    <a:pt x="7000971" y="3357880"/>
                    <a:pt x="6932764" y="3161653"/>
                    <a:pt x="6796350" y="3012647"/>
                  </a:cubicBezTo>
                  <a:cubicBezTo>
                    <a:pt x="6659936" y="2863642"/>
                    <a:pt x="6472105" y="2789139"/>
                    <a:pt x="6232855" y="2789139"/>
                  </a:cubicBezTo>
                  <a:cubicBezTo>
                    <a:pt x="5918054" y="2789139"/>
                    <a:pt x="5676707" y="2904566"/>
                    <a:pt x="5508812" y="3135420"/>
                  </a:cubicBezTo>
                  <a:lnTo>
                    <a:pt x="4469968" y="3135420"/>
                  </a:lnTo>
                  <a:close/>
                  <a:moveTo>
                    <a:pt x="1964360" y="0"/>
                  </a:moveTo>
                  <a:cubicBezTo>
                    <a:pt x="2346320" y="0"/>
                    <a:pt x="2685255" y="101786"/>
                    <a:pt x="2981168" y="305357"/>
                  </a:cubicBezTo>
                  <a:cubicBezTo>
                    <a:pt x="3277081" y="508928"/>
                    <a:pt x="3508985" y="813236"/>
                    <a:pt x="3676879" y="1218281"/>
                  </a:cubicBezTo>
                  <a:cubicBezTo>
                    <a:pt x="3844773" y="1623325"/>
                    <a:pt x="3928720" y="2117563"/>
                    <a:pt x="3928720" y="2700994"/>
                  </a:cubicBezTo>
                  <a:cubicBezTo>
                    <a:pt x="3928720" y="3284426"/>
                    <a:pt x="3844773" y="3777615"/>
                    <a:pt x="3676879" y="4180560"/>
                  </a:cubicBezTo>
                  <a:cubicBezTo>
                    <a:pt x="3508985" y="4583506"/>
                    <a:pt x="3277081" y="4886764"/>
                    <a:pt x="2981168" y="5090336"/>
                  </a:cubicBezTo>
                  <a:cubicBezTo>
                    <a:pt x="2685255" y="5293907"/>
                    <a:pt x="2346320" y="5395693"/>
                    <a:pt x="1964360" y="5395693"/>
                  </a:cubicBezTo>
                  <a:cubicBezTo>
                    <a:pt x="1582401" y="5395693"/>
                    <a:pt x="1243465" y="5293907"/>
                    <a:pt x="947552" y="5090336"/>
                  </a:cubicBezTo>
                  <a:cubicBezTo>
                    <a:pt x="651639" y="4886764"/>
                    <a:pt x="419735" y="4583506"/>
                    <a:pt x="251841" y="4180560"/>
                  </a:cubicBezTo>
                  <a:cubicBezTo>
                    <a:pt x="83947" y="3777615"/>
                    <a:pt x="0" y="3284426"/>
                    <a:pt x="0" y="2700994"/>
                  </a:cubicBezTo>
                  <a:cubicBezTo>
                    <a:pt x="0" y="2117563"/>
                    <a:pt x="83947" y="1623325"/>
                    <a:pt x="251841" y="1218281"/>
                  </a:cubicBezTo>
                  <a:cubicBezTo>
                    <a:pt x="419735" y="813236"/>
                    <a:pt x="651639" y="508928"/>
                    <a:pt x="947552" y="305357"/>
                  </a:cubicBezTo>
                  <a:cubicBezTo>
                    <a:pt x="1243465" y="101786"/>
                    <a:pt x="1582401" y="0"/>
                    <a:pt x="1964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647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  <p:sp>
          <p:nvSpPr>
            <p:cNvPr id="7" name="Rect 0"/>
            <p:cNvSpPr txBox="1">
              <a:spLocks/>
            </p:cNvSpPr>
            <p:nvPr/>
          </p:nvSpPr>
          <p:spPr>
            <a:xfrm>
              <a:off x="-2500630" y="706755"/>
              <a:ext cx="8115935" cy="5396230"/>
            </a:xfrm>
            <a:custGeom>
              <a:avLst/>
              <a:gdLst>
                <a:gd name="TX0" fmla="*/ 1964360 w 8115368"/>
                <a:gd name="TY0" fmla="*/ 1001068 h 5395694"/>
                <a:gd name="TX1" fmla="*/ 1325314 w 8115368"/>
                <a:gd name="TY1" fmla="*/ 1429197 h 5395694"/>
                <a:gd name="TX2" fmla="*/ 1082917 w 8115368"/>
                <a:gd name="TY2" fmla="*/ 2700994 h 5395694"/>
                <a:gd name="TX3" fmla="*/ 1325314 w 8115368"/>
                <a:gd name="TY3" fmla="*/ 3966496 h 5395694"/>
                <a:gd name="TX4" fmla="*/ 1964360 w 8115368"/>
                <a:gd name="TY4" fmla="*/ 4394625 h 5395694"/>
                <a:gd name="TX5" fmla="*/ 2603406 w 8115368"/>
                <a:gd name="TY5" fmla="*/ 3966496 h 5395694"/>
                <a:gd name="TX6" fmla="*/ 2845803 w 8115368"/>
                <a:gd name="TY6" fmla="*/ 2700994 h 5395694"/>
                <a:gd name="TX7" fmla="*/ 2603406 w 8115368"/>
                <a:gd name="TY7" fmla="*/ 1429197 h 5395694"/>
                <a:gd name="TX8" fmla="*/ 1964360 w 8115368"/>
                <a:gd name="TY8" fmla="*/ 1001068 h 5395694"/>
                <a:gd name="TX10" fmla="*/ 4621073 w 8115368"/>
                <a:gd name="TY10" fmla="*/ 138512 h 5395694"/>
                <a:gd name="TX11" fmla="*/ 7863525 w 8115368"/>
                <a:gd name="TY11" fmla="*/ 138512 h 5395694"/>
                <a:gd name="TX12" fmla="*/ 7863525 w 8115368"/>
                <a:gd name="TY12" fmla="*/ 1114396 h 5395694"/>
                <a:gd name="TX13" fmla="*/ 5659917 w 8115368"/>
                <a:gd name="TY13" fmla="*/ 1114396 h 5395694"/>
                <a:gd name="TX14" fmla="*/ 5603253 w 8115368"/>
                <a:gd name="TY14" fmla="*/ 2077688 h 5395694"/>
                <a:gd name="TX15" fmla="*/ 6428032 w 8115368"/>
                <a:gd name="TY15" fmla="*/ 1863623 h 5395694"/>
                <a:gd name="TX16" fmla="*/ 7312624 w 8115368"/>
                <a:gd name="TY16" fmla="*/ 2071392 h 5395694"/>
                <a:gd name="TX17" fmla="*/ 7904449 w 8115368"/>
                <a:gd name="TY17" fmla="*/ 2672662 h 5395694"/>
                <a:gd name="TX18" fmla="*/ 8115367 w 8115368"/>
                <a:gd name="TY18" fmla="*/ 3601326 h 5395694"/>
                <a:gd name="TX19" fmla="*/ 7872970 w 8115368"/>
                <a:gd name="TY19" fmla="*/ 4536286 h 5395694"/>
                <a:gd name="TX20" fmla="*/ 7205591 w 8115368"/>
                <a:gd name="TY20" fmla="*/ 5165888 h 5395694"/>
                <a:gd name="TX21" fmla="*/ 6251744 w 8115368"/>
                <a:gd name="TY21" fmla="*/ 5389397 h 5395694"/>
                <a:gd name="TX22" fmla="*/ 4932727 w 8115368"/>
                <a:gd name="TY22" fmla="*/ 4954971 h 5395694"/>
                <a:gd name="TX23" fmla="*/ 4375528 w 8115368"/>
                <a:gd name="TY23" fmla="*/ 3771319 h 5395694"/>
                <a:gd name="TX24" fmla="*/ 5502517 w 8115368"/>
                <a:gd name="TY24" fmla="*/ 3771319 h 5395694"/>
                <a:gd name="TX25" fmla="*/ 6251744 w 8115368"/>
                <a:gd name="TY25" fmla="*/ 4419809 h 5395694"/>
                <a:gd name="TX26" fmla="*/ 6799497 w 8115368"/>
                <a:gd name="TY26" fmla="*/ 4190004 h 5395694"/>
                <a:gd name="TX27" fmla="*/ 7000971 w 8115368"/>
                <a:gd name="TY27" fmla="*/ 3601326 h 5395694"/>
                <a:gd name="TX28" fmla="*/ 6796350 w 8115368"/>
                <a:gd name="TY28" fmla="*/ 3012647 h 5395694"/>
                <a:gd name="TX29" fmla="*/ 6232855 w 8115368"/>
                <a:gd name="TY29" fmla="*/ 2789139 h 5395694"/>
                <a:gd name="TX30" fmla="*/ 5508812 w 8115368"/>
                <a:gd name="TY30" fmla="*/ 3135420 h 5395694"/>
                <a:gd name="TX31" fmla="*/ 4469968 w 8115368"/>
                <a:gd name="TY31" fmla="*/ 3135420 h 5395694"/>
                <a:gd name="TX33" fmla="*/ 1964360 w 8115368"/>
                <a:gd name="TY33" fmla="*/ 0 h 5395694"/>
                <a:gd name="TX34" fmla="*/ 2981168 w 8115368"/>
                <a:gd name="TY34" fmla="*/ 305357 h 5395694"/>
                <a:gd name="TX35" fmla="*/ 3676879 w 8115368"/>
                <a:gd name="TY35" fmla="*/ 1218281 h 5395694"/>
                <a:gd name="TX36" fmla="*/ 3928720 w 8115368"/>
                <a:gd name="TY36" fmla="*/ 2700994 h 5395694"/>
                <a:gd name="TX37" fmla="*/ 3676879 w 8115368"/>
                <a:gd name="TY37" fmla="*/ 4180560 h 5395694"/>
                <a:gd name="TX38" fmla="*/ 2981168 w 8115368"/>
                <a:gd name="TY38" fmla="*/ 5090336 h 5395694"/>
                <a:gd name="TX39" fmla="*/ 1964360 w 8115368"/>
                <a:gd name="TY39" fmla="*/ 5395693 h 5395694"/>
                <a:gd name="TX40" fmla="*/ 947552 w 8115368"/>
                <a:gd name="TY40" fmla="*/ 5090336 h 5395694"/>
                <a:gd name="TX41" fmla="*/ 251841 w 8115368"/>
                <a:gd name="TY41" fmla="*/ 4180560 h 5395694"/>
                <a:gd name="TX42" fmla="*/ 0 w 8115368"/>
                <a:gd name="TY42" fmla="*/ 2700994 h 5395694"/>
                <a:gd name="TX43" fmla="*/ 251841 w 8115368"/>
                <a:gd name="TY43" fmla="*/ 1218281 h 5395694"/>
                <a:gd name="TX44" fmla="*/ 947552 w 8115368"/>
                <a:gd name="TY44" fmla="*/ 305357 h 5395694"/>
                <a:gd name="TX45" fmla="*/ 1964360 w 8115368"/>
                <a:gd name="TY45" fmla="*/ 0 h 53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8115368" h="5395694">
                  <a:moveTo>
                    <a:pt x="1964360" y="1001068"/>
                  </a:moveTo>
                  <a:cubicBezTo>
                    <a:pt x="1699927" y="1001068"/>
                    <a:pt x="1486912" y="1143778"/>
                    <a:pt x="1325314" y="1429197"/>
                  </a:cubicBezTo>
                  <a:cubicBezTo>
                    <a:pt x="1163715" y="1714617"/>
                    <a:pt x="1082917" y="2138549"/>
                    <a:pt x="1082917" y="2700994"/>
                  </a:cubicBezTo>
                  <a:cubicBezTo>
                    <a:pt x="1082917" y="3259242"/>
                    <a:pt x="1163715" y="3681076"/>
                    <a:pt x="1325314" y="3966496"/>
                  </a:cubicBezTo>
                  <a:cubicBezTo>
                    <a:pt x="1486912" y="4251915"/>
                    <a:pt x="1699927" y="4394625"/>
                    <a:pt x="1964360" y="4394625"/>
                  </a:cubicBezTo>
                  <a:cubicBezTo>
                    <a:pt x="2228793" y="4394625"/>
                    <a:pt x="2441809" y="4251915"/>
                    <a:pt x="2603406" y="3966496"/>
                  </a:cubicBezTo>
                  <a:cubicBezTo>
                    <a:pt x="2765004" y="3681076"/>
                    <a:pt x="2845803" y="3259242"/>
                    <a:pt x="2845803" y="2700994"/>
                  </a:cubicBezTo>
                  <a:cubicBezTo>
                    <a:pt x="2845803" y="2138549"/>
                    <a:pt x="2765004" y="1714617"/>
                    <a:pt x="2603406" y="1429197"/>
                  </a:cubicBezTo>
                  <a:cubicBezTo>
                    <a:pt x="2441809" y="1143778"/>
                    <a:pt x="2228793" y="1001068"/>
                    <a:pt x="1964360" y="1001068"/>
                  </a:cubicBezTo>
                  <a:close/>
                  <a:moveTo>
                    <a:pt x="4621073" y="138512"/>
                  </a:moveTo>
                  <a:lnTo>
                    <a:pt x="7863525" y="138512"/>
                  </a:lnTo>
                  <a:lnTo>
                    <a:pt x="7863525" y="1114396"/>
                  </a:lnTo>
                  <a:lnTo>
                    <a:pt x="5659917" y="1114396"/>
                  </a:lnTo>
                  <a:lnTo>
                    <a:pt x="5603253" y="2077688"/>
                  </a:lnTo>
                  <a:cubicBezTo>
                    <a:pt x="5842502" y="1934978"/>
                    <a:pt x="6117429" y="1863623"/>
                    <a:pt x="6428032" y="1863623"/>
                  </a:cubicBezTo>
                  <a:cubicBezTo>
                    <a:pt x="6763821" y="1863623"/>
                    <a:pt x="7058684" y="1932879"/>
                    <a:pt x="7312624" y="2071392"/>
                  </a:cubicBezTo>
                  <a:cubicBezTo>
                    <a:pt x="7566563" y="2209904"/>
                    <a:pt x="7763839" y="2410328"/>
                    <a:pt x="7904449" y="2672662"/>
                  </a:cubicBezTo>
                  <a:cubicBezTo>
                    <a:pt x="8045061" y="2934996"/>
                    <a:pt x="8115367" y="3244551"/>
                    <a:pt x="8115367" y="3601326"/>
                  </a:cubicBezTo>
                  <a:cubicBezTo>
                    <a:pt x="8115367" y="3953903"/>
                    <a:pt x="8034568" y="4265556"/>
                    <a:pt x="7872970" y="4536286"/>
                  </a:cubicBezTo>
                  <a:cubicBezTo>
                    <a:pt x="7711372" y="4807015"/>
                    <a:pt x="7488912" y="5016882"/>
                    <a:pt x="7205591" y="5165888"/>
                  </a:cubicBezTo>
                  <a:cubicBezTo>
                    <a:pt x="6922270" y="5314894"/>
                    <a:pt x="6604321" y="5389397"/>
                    <a:pt x="6251744" y="5389397"/>
                  </a:cubicBezTo>
                  <a:cubicBezTo>
                    <a:pt x="5701891" y="5389397"/>
                    <a:pt x="5262218" y="5244588"/>
                    <a:pt x="4932727" y="4954971"/>
                  </a:cubicBezTo>
                  <a:cubicBezTo>
                    <a:pt x="4603234" y="4665354"/>
                    <a:pt x="4417502" y="4270803"/>
                    <a:pt x="4375528" y="3771319"/>
                  </a:cubicBezTo>
                  <a:lnTo>
                    <a:pt x="5502517" y="3771319"/>
                  </a:lnTo>
                  <a:cubicBezTo>
                    <a:pt x="5548687" y="4203646"/>
                    <a:pt x="5798429" y="4419809"/>
                    <a:pt x="6251744" y="4419809"/>
                  </a:cubicBezTo>
                  <a:cubicBezTo>
                    <a:pt x="6482598" y="4419809"/>
                    <a:pt x="6665182" y="4343207"/>
                    <a:pt x="6799497" y="4190004"/>
                  </a:cubicBezTo>
                  <a:cubicBezTo>
                    <a:pt x="6933813" y="4036801"/>
                    <a:pt x="7000971" y="3840575"/>
                    <a:pt x="7000971" y="3601326"/>
                  </a:cubicBezTo>
                  <a:cubicBezTo>
                    <a:pt x="7000971" y="3357880"/>
                    <a:pt x="6932764" y="3161653"/>
                    <a:pt x="6796350" y="3012647"/>
                  </a:cubicBezTo>
                  <a:cubicBezTo>
                    <a:pt x="6659936" y="2863642"/>
                    <a:pt x="6472105" y="2789139"/>
                    <a:pt x="6232855" y="2789139"/>
                  </a:cubicBezTo>
                  <a:cubicBezTo>
                    <a:pt x="5918054" y="2789139"/>
                    <a:pt x="5676707" y="2904566"/>
                    <a:pt x="5508812" y="3135420"/>
                  </a:cubicBezTo>
                  <a:lnTo>
                    <a:pt x="4469968" y="3135420"/>
                  </a:lnTo>
                  <a:close/>
                  <a:moveTo>
                    <a:pt x="1964360" y="0"/>
                  </a:moveTo>
                  <a:cubicBezTo>
                    <a:pt x="2346320" y="0"/>
                    <a:pt x="2685255" y="101786"/>
                    <a:pt x="2981168" y="305357"/>
                  </a:cubicBezTo>
                  <a:cubicBezTo>
                    <a:pt x="3277081" y="508928"/>
                    <a:pt x="3508985" y="813236"/>
                    <a:pt x="3676879" y="1218281"/>
                  </a:cubicBezTo>
                  <a:cubicBezTo>
                    <a:pt x="3844773" y="1623325"/>
                    <a:pt x="3928720" y="2117563"/>
                    <a:pt x="3928720" y="2700994"/>
                  </a:cubicBezTo>
                  <a:cubicBezTo>
                    <a:pt x="3928720" y="3284426"/>
                    <a:pt x="3844773" y="3777615"/>
                    <a:pt x="3676879" y="4180560"/>
                  </a:cubicBezTo>
                  <a:cubicBezTo>
                    <a:pt x="3508985" y="4583506"/>
                    <a:pt x="3277081" y="4886764"/>
                    <a:pt x="2981168" y="5090336"/>
                  </a:cubicBezTo>
                  <a:cubicBezTo>
                    <a:pt x="2685255" y="5293907"/>
                    <a:pt x="2346320" y="5395693"/>
                    <a:pt x="1964360" y="5395693"/>
                  </a:cubicBezTo>
                  <a:cubicBezTo>
                    <a:pt x="1582401" y="5395693"/>
                    <a:pt x="1243465" y="5293907"/>
                    <a:pt x="947552" y="5090336"/>
                  </a:cubicBezTo>
                  <a:cubicBezTo>
                    <a:pt x="651639" y="4886764"/>
                    <a:pt x="419735" y="4583506"/>
                    <a:pt x="251841" y="4180560"/>
                  </a:cubicBezTo>
                  <a:cubicBezTo>
                    <a:pt x="83947" y="3777615"/>
                    <a:pt x="0" y="3284426"/>
                    <a:pt x="0" y="2700994"/>
                  </a:cubicBezTo>
                  <a:cubicBezTo>
                    <a:pt x="0" y="2117563"/>
                    <a:pt x="83947" y="1623325"/>
                    <a:pt x="251841" y="1218281"/>
                  </a:cubicBezTo>
                  <a:cubicBezTo>
                    <a:pt x="419735" y="813236"/>
                    <a:pt x="651639" y="508928"/>
                    <a:pt x="947552" y="305357"/>
                  </a:cubicBezTo>
                  <a:cubicBezTo>
                    <a:pt x="1243465" y="101786"/>
                    <a:pt x="1582401" y="0"/>
                    <a:pt x="1964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764"/>
                </a:scheme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프리젠테이션 5 Medium" charset="0"/>
                <a:ea typeface="맑은 고딕" charset="0"/>
                <a:sym typeface="맑은 고딕" charset="0"/>
              </a:endParaRPr>
            </a:p>
          </p:txBody>
        </p:sp>
      </p:grpSp>
      <p:sp>
        <p:nvSpPr>
          <p:cNvPr id="12" name="Rect 0"/>
          <p:cNvSpPr txBox="1">
            <a:spLocks/>
          </p:cNvSpPr>
          <p:nvPr/>
        </p:nvSpPr>
        <p:spPr>
          <a:xfrm>
            <a:off x="7179310" y="2433955"/>
            <a:ext cx="2676525" cy="55435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3600" b="0" i="0" strike="noStrike" cap="none" spc="-3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팀 구성 및 역할</a:t>
            </a:r>
            <a:endParaRPr lang="ko-KR" altLang="en-US" sz="3600" b="0" i="0" strike="noStrike" cap="none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solidFill>
            <a:schemeClr val="accent1"/>
          </a:solidFill>
          <a:ln>
            <a:noFill/>
            <a:prstDash/>
          </a:ln>
          <a:effectLst>
            <a:outerShdw blurRad="152400" dist="127000" dir="13500000" algn="tl" rotWithShape="0">
              <a:schemeClr val="bg1">
                <a:alpha val="77647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7179310" y="3750945"/>
            <a:ext cx="3886200" cy="140335"/>
          </a:xfrm>
          <a:prstGeom prst="rect">
            <a:avLst/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>
            <a:noFill/>
            <a:prstDash/>
          </a:ln>
          <a:effectLst>
            <a:outerShdw blurRad="190500" dist="127000" dir="2700000" algn="tl" rotWithShape="0">
              <a:schemeClr val="tx1">
                <a:alpha val="16862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FFFFFF"/>
              </a:solidFill>
              <a:latin typeface="프리젠테이션 5 Medium" charset="0"/>
              <a:ea typeface="맑은 고딕" charset="0"/>
              <a:sym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 flipH="1">
            <a:off x="7268845" y="4269740"/>
            <a:ext cx="3366135" cy="18542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200" b="0" i="0" strike="noStrike" cap="none" spc="-30">
                <a:ln w="9525" cap="flat" cmpd="sng">
                  <a:solidFill>
                    <a:srgbClr val="EBECF0">
                      <a:alpha val="0"/>
                    </a:srgb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프리젠테이션 4 Regular" charset="0"/>
                <a:ea typeface="프리젠테이션 4 Regular" charset="0"/>
              </a:rPr>
              <a:t>- 팀원 소개</a:t>
            </a:r>
            <a:endParaRPr lang="ko-KR" altLang="en-US" sz="1200" b="0" i="0" strike="noStrike" cap="none">
              <a:ln w="9525" cap="flat" cmpd="sng">
                <a:solidFill>
                  <a:srgbClr val="EBECF0">
                    <a:alpha val="0"/>
                  </a:srgb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프리젠테이션 4 Regular" charset="0"/>
              <a:ea typeface="프리젠테이션 4 Regular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>
          <a:xfrm>
            <a:off x="1149350" y="3161030"/>
            <a:ext cx="1223010" cy="1570355"/>
            <a:chOff x="1149350" y="3161030"/>
            <a:chExt cx="1223010" cy="1570355"/>
          </a:xfr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3" name="Rect 0"/>
            <p:cNvSpPr>
              <a:spLocks/>
            </p:cNvSpPr>
            <p:nvPr/>
          </p:nvSpPr>
          <p:spPr>
            <a:xfrm>
              <a:off x="1149350" y="3169285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Rect 0"/>
            <p:cNvSpPr>
              <a:spLocks/>
            </p:cNvSpPr>
            <p:nvPr/>
          </p:nvSpPr>
          <p:spPr>
            <a:xfrm>
              <a:off x="1149350" y="3161030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Rect 0"/>
          <p:cNvSpPr txBox="1">
            <a:spLocks/>
          </p:cNvSpPr>
          <p:nvPr/>
        </p:nvSpPr>
        <p:spPr>
          <a:xfrm>
            <a:off x="1136650" y="736600"/>
            <a:ext cx="117475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팀 구성 및 역할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75" name="Rect 0"/>
          <p:cNvSpPr txBox="1">
            <a:spLocks/>
          </p:cNvSpPr>
          <p:nvPr/>
        </p:nvSpPr>
        <p:spPr>
          <a:xfrm>
            <a:off x="1127125" y="1007110"/>
            <a:ext cx="130873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팀원 소개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77" name="그룹 33"/>
          <p:cNvGrpSpPr>
            <a:grpSpLocks/>
          </p:cNvGrpSpPr>
          <p:nvPr/>
        </p:nvGrpSpPr>
        <p:grpSpPr>
          <a:xfrm>
            <a:off x="3299460" y="3159760"/>
            <a:ext cx="1223010" cy="1570355"/>
            <a:chOff x="3299460" y="3159760"/>
            <a:chExt cx="1223010" cy="1570355"/>
          </a:xfr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78" name="도형 31"/>
            <p:cNvSpPr>
              <a:spLocks/>
            </p:cNvSpPr>
            <p:nvPr/>
          </p:nvSpPr>
          <p:spPr>
            <a:xfrm>
              <a:off x="3299460" y="3168015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도형 32"/>
            <p:cNvSpPr>
              <a:spLocks/>
            </p:cNvSpPr>
            <p:nvPr/>
          </p:nvSpPr>
          <p:spPr>
            <a:xfrm>
              <a:off x="3299460" y="3159760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1" name="텍스트 상자 35"/>
          <p:cNvSpPr txBox="1">
            <a:spLocks/>
          </p:cNvSpPr>
          <p:nvPr/>
        </p:nvSpPr>
        <p:spPr>
          <a:xfrm>
            <a:off x="948690" y="5075753"/>
            <a:ext cx="1644650" cy="92773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</a:t>
            </a: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전체 기능 정의 및 화면 설계 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 디자인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사용자 간 쪽지 기능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전기차 정보 게시판 기능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PWA 환경 구축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82" name="텍스트 상자 36"/>
          <p:cNvSpPr txBox="1">
            <a:spLocks/>
          </p:cNvSpPr>
          <p:nvPr/>
        </p:nvSpPr>
        <p:spPr>
          <a:xfrm>
            <a:off x="1376680" y="2581910"/>
            <a:ext cx="782320" cy="37020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800" dirty="0" err="1"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안서령</a:t>
            </a:r>
            <a:endParaRPr lang="ko-KR" altLang="en-US" sz="1800" dirty="0"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83" name="그룹 39"/>
          <p:cNvGrpSpPr>
            <a:grpSpLocks/>
          </p:cNvGrpSpPr>
          <p:nvPr/>
        </p:nvGrpSpPr>
        <p:grpSpPr>
          <a:xfrm>
            <a:off x="5443855" y="3160395"/>
            <a:ext cx="1223010" cy="1570355"/>
            <a:chOff x="5443855" y="3160395"/>
            <a:chExt cx="1223010" cy="1570355"/>
          </a:xfr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84" name="도형 37"/>
            <p:cNvSpPr>
              <a:spLocks/>
            </p:cNvSpPr>
            <p:nvPr/>
          </p:nvSpPr>
          <p:spPr>
            <a:xfrm>
              <a:off x="5443855" y="3168650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도형 38"/>
            <p:cNvSpPr>
              <a:spLocks/>
            </p:cNvSpPr>
            <p:nvPr/>
          </p:nvSpPr>
          <p:spPr>
            <a:xfrm>
              <a:off x="5443855" y="3160395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9" name="그룹 45"/>
          <p:cNvGrpSpPr>
            <a:grpSpLocks/>
          </p:cNvGrpSpPr>
          <p:nvPr/>
        </p:nvGrpSpPr>
        <p:grpSpPr>
          <a:xfrm>
            <a:off x="7588250" y="3159760"/>
            <a:ext cx="1223010" cy="1570355"/>
            <a:chOff x="7588250" y="3159760"/>
            <a:chExt cx="1223010" cy="1570355"/>
          </a:xfr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90" name="도형 43"/>
            <p:cNvSpPr>
              <a:spLocks/>
            </p:cNvSpPr>
            <p:nvPr/>
          </p:nvSpPr>
          <p:spPr>
            <a:xfrm>
              <a:off x="7588250" y="3168015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1" name="도형 44"/>
            <p:cNvSpPr>
              <a:spLocks/>
            </p:cNvSpPr>
            <p:nvPr/>
          </p:nvSpPr>
          <p:spPr>
            <a:xfrm>
              <a:off x="7588250" y="3159760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2" name="그룹 48"/>
          <p:cNvGrpSpPr>
            <a:grpSpLocks/>
          </p:cNvGrpSpPr>
          <p:nvPr/>
        </p:nvGrpSpPr>
        <p:grpSpPr>
          <a:xfrm>
            <a:off x="9742805" y="3157855"/>
            <a:ext cx="1223010" cy="1570355"/>
            <a:chOff x="9742805" y="3157855"/>
            <a:chExt cx="1223010" cy="1570355"/>
          </a:xfrm>
          <a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93" name="도형 46"/>
            <p:cNvSpPr>
              <a:spLocks/>
            </p:cNvSpPr>
            <p:nvPr/>
          </p:nvSpPr>
          <p:spPr>
            <a:xfrm>
              <a:off x="9742805" y="3166110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4" name="도형 47"/>
            <p:cNvSpPr>
              <a:spLocks/>
            </p:cNvSpPr>
            <p:nvPr/>
          </p:nvSpPr>
          <p:spPr>
            <a:xfrm>
              <a:off x="9742805" y="3157855"/>
              <a:ext cx="1223010" cy="1562100"/>
            </a:xfrm>
            <a:prstGeom prst="roundRect">
              <a:avLst>
                <a:gd name="adj" fmla="val 4394"/>
              </a:avLst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1" name="텍스트 상자 54"/>
          <p:cNvSpPr txBox="1">
            <a:spLocks/>
          </p:cNvSpPr>
          <p:nvPr/>
        </p:nvSpPr>
        <p:spPr>
          <a:xfrm>
            <a:off x="3093720" y="5075118"/>
            <a:ext cx="1644650" cy="92773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</a:t>
            </a: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로컬/카카오 로그인 및 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 회원가입 기능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마이페이지 개인정보 수정,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 보유 차량 저장 기능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차종 모델 비교 기능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02" name="텍스트 상자 55"/>
          <p:cNvSpPr txBox="1">
            <a:spLocks/>
          </p:cNvSpPr>
          <p:nvPr/>
        </p:nvSpPr>
        <p:spPr>
          <a:xfrm>
            <a:off x="3521075" y="2581275"/>
            <a:ext cx="782955" cy="37020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hangingPunct="1"/>
            <a:r>
              <a:rPr sz="1800" dirty="0" err="1"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권철규</a:t>
            </a:r>
            <a:endParaRPr lang="ko-KR" altLang="en-US" sz="1800" dirty="0"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04" name="텍스트 상자 57"/>
          <p:cNvSpPr txBox="1">
            <a:spLocks/>
          </p:cNvSpPr>
          <p:nvPr/>
        </p:nvSpPr>
        <p:spPr>
          <a:xfrm>
            <a:off x="9547225" y="5074483"/>
            <a:ext cx="1859280" cy="92773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</a:t>
            </a: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사용자 루틴 기반 절감량 분석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 기능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내연기관차 유가 데이터 예측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 머신러닝 모델 구현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반응형 UI 제작 및 디자인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05" name="텍스트 상자 58"/>
          <p:cNvSpPr txBox="1">
            <a:spLocks/>
          </p:cNvSpPr>
          <p:nvPr/>
        </p:nvSpPr>
        <p:spPr>
          <a:xfrm>
            <a:off x="9975215" y="2580640"/>
            <a:ext cx="782320" cy="37020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전종화</a:t>
            </a:r>
            <a:endParaRPr lang="ko-KR" altLang="en-US" sz="1800"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07" name="텍스트 상자 60"/>
          <p:cNvSpPr txBox="1">
            <a:spLocks/>
          </p:cNvSpPr>
          <p:nvPr/>
        </p:nvSpPr>
        <p:spPr>
          <a:xfrm>
            <a:off x="7420610" y="5073848"/>
            <a:ext cx="1876425" cy="11131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</a:t>
            </a: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충전소 및 서비스센터 정보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 제공 기능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TMAP/네이버 API를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 활용한 맵 구현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출발지/도착지/경유지 길 찾기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 기능</a:t>
            </a:r>
            <a:endParaRPr lang="ko-KR" altLang="en-US" sz="105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08" name="텍스트 상자 61"/>
          <p:cNvSpPr txBox="1">
            <a:spLocks/>
          </p:cNvSpPr>
          <p:nvPr/>
        </p:nvSpPr>
        <p:spPr>
          <a:xfrm>
            <a:off x="7820660" y="2580005"/>
            <a:ext cx="782320" cy="37020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이원호</a:t>
            </a:r>
            <a:endParaRPr lang="ko-KR" altLang="en-US" sz="1800"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10" name="텍스트 상자 63"/>
          <p:cNvSpPr txBox="1">
            <a:spLocks/>
          </p:cNvSpPr>
          <p:nvPr/>
        </p:nvSpPr>
        <p:spPr>
          <a:xfrm>
            <a:off x="5282565" y="5073213"/>
            <a:ext cx="1760855" cy="11131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sz="10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</a:t>
            </a:r>
            <a:r>
              <a:rPr lang="ko-KR" sz="10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전기차 구매 추천 </a:t>
            </a:r>
            <a:r>
              <a:rPr lang="ko-KR" altLang="en-US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필터</a:t>
            </a:r>
            <a:r>
              <a:rPr 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및</a:t>
            </a:r>
            <a:endParaRPr lang="en-US" altLang="ko-KR" sz="10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en-US" altLang="ko-KR" sz="10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</a:t>
            </a:r>
            <a:r>
              <a:rPr lang="en-US" alt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</a:t>
            </a:r>
            <a:r>
              <a:rPr 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결과</a:t>
            </a:r>
            <a:r>
              <a:rPr lang="en-US" alt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</a:t>
            </a:r>
            <a:r>
              <a:rPr lang="ko-KR" altLang="en-US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조회 </a:t>
            </a:r>
            <a:r>
              <a:rPr lang="en-US" alt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/</a:t>
            </a:r>
            <a:r>
              <a:rPr lang="ko-KR" altLang="en-US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저장 차량 관리 </a:t>
            </a:r>
            <a:r>
              <a:rPr 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기능</a:t>
            </a:r>
            <a:endParaRPr lang="ko-KR" altLang="en-US" sz="10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algn="l" defTabSz="914400" rtl="0" eaLnBrk="1" latinLnBrk="1" hangingPunct="1">
              <a:lnSpc>
                <a:spcPct val="114999"/>
              </a:lnSpc>
            </a:pPr>
            <a:r>
              <a:rPr lang="en-US" alt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</a:t>
            </a:r>
            <a:r>
              <a:rPr 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차종 상세</a:t>
            </a:r>
            <a:r>
              <a:rPr lang="en-US" alt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</a:t>
            </a:r>
            <a:r>
              <a:rPr lang="ko-KR" altLang="en-US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정보 및</a:t>
            </a:r>
            <a:r>
              <a:rPr 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보조금</a:t>
            </a:r>
            <a:r>
              <a:rPr lang="en-US" alt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, </a:t>
            </a:r>
            <a:r>
              <a:rPr 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TO</a:t>
            </a:r>
            <a:endParaRPr lang="en-US" altLang="ko-KR" sz="10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algn="l" defTabSz="914400" rtl="0" eaLnBrk="1" latinLnBrk="1" hangingPunct="1">
              <a:lnSpc>
                <a:spcPct val="114999"/>
              </a:lnSpc>
            </a:pPr>
            <a:r>
              <a:rPr lang="en-US" altLang="ko-KR" sz="10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</a:t>
            </a:r>
            <a:r>
              <a:rPr lang="en-US" alt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</a:t>
            </a:r>
            <a:r>
              <a:rPr lang="ko-KR" altLang="en-US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조회</a:t>
            </a:r>
            <a:r>
              <a:rPr lang="ko-KR" sz="10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</a:t>
            </a:r>
            <a:r>
              <a:rPr lang="ko-KR" sz="10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기능</a:t>
            </a:r>
            <a:endParaRPr lang="ko-KR" altLang="en-US" sz="10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- 전기차 충전소 별 혼잡도</a:t>
            </a:r>
            <a:endParaRPr lang="ko-KR" altLang="en-US" sz="10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  <a:p>
            <a:pPr marL="0" indent="0" algn="l" defTabSz="914400" rtl="0" eaLnBrk="1" latinLnBrk="1" hangingPunct="1">
              <a:lnSpc>
                <a:spcPct val="114999"/>
              </a:lnSpc>
              <a:buFontTx/>
              <a:buNone/>
            </a:pPr>
            <a:r>
              <a:rPr lang="ko-KR" sz="10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charset="0"/>
                <a:ea typeface="페이퍼로지 5 Medium" charset="0"/>
              </a:rPr>
              <a:t>   데이터 시각화</a:t>
            </a:r>
            <a:endParaRPr lang="ko-KR" altLang="en-US" sz="10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11" name="텍스트 상자 64"/>
          <p:cNvSpPr txBox="1">
            <a:spLocks/>
          </p:cNvSpPr>
          <p:nvPr/>
        </p:nvSpPr>
        <p:spPr>
          <a:xfrm>
            <a:off x="5709920" y="2579370"/>
            <a:ext cx="782955" cy="370205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서원빈</a:t>
            </a:r>
            <a:endParaRPr lang="ko-KR" altLang="en-US" sz="1800"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13" name="텍스트 상자 84"/>
          <p:cNvSpPr txBox="1">
            <a:spLocks/>
          </p:cNvSpPr>
          <p:nvPr/>
        </p:nvSpPr>
        <p:spPr>
          <a:xfrm flipH="1">
            <a:off x="1440815" y="2301240"/>
            <a:ext cx="641985" cy="3397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>
                <a:solidFill>
                  <a:schemeClr val="accent2"/>
                </a:solidFill>
                <a:latin typeface="페이퍼로지 6 SemiBold" charset="0"/>
                <a:ea typeface="페이퍼로지 6 SemiBold" charset="0"/>
              </a:rPr>
              <a:t>팀장</a:t>
            </a:r>
            <a:endParaRPr lang="ko-KR" altLang="en-US" sz="1600">
              <a:solidFill>
                <a:schemeClr val="accent2"/>
              </a:solidFill>
              <a:latin typeface="페이퍼로지 6 SemiBold" charset="0"/>
              <a:ea typeface="페이퍼로지 6 Semi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>
          <a:xfrm>
            <a:off x="2952750" y="1936750"/>
            <a:ext cx="6287135" cy="2134235"/>
            <a:chOff x="2952750" y="1936750"/>
            <a:chExt cx="6287135" cy="2134235"/>
          </a:xfrm>
        </p:grpSpPr>
        <p:sp>
          <p:nvSpPr>
            <p:cNvPr id="3" name="Rect 0"/>
            <p:cNvSpPr>
              <a:spLocks/>
            </p:cNvSpPr>
            <p:nvPr/>
          </p:nvSpPr>
          <p:spPr>
            <a:xfrm>
              <a:off x="2952750" y="1936750"/>
              <a:ext cx="6287770" cy="213487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Rect 0"/>
            <p:cNvSpPr>
              <a:spLocks/>
            </p:cNvSpPr>
            <p:nvPr/>
          </p:nvSpPr>
          <p:spPr>
            <a:xfrm>
              <a:off x="2952750" y="1936750"/>
              <a:ext cx="6287770" cy="213487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" name="Rect 0"/>
          <p:cNvSpPr>
            <a:spLocks/>
          </p:cNvSpPr>
          <p:nvPr/>
        </p:nvSpPr>
        <p:spPr>
          <a:xfrm>
            <a:off x="2952750" y="4824730"/>
            <a:ext cx="6287770" cy="572770"/>
          </a:xfrm>
          <a:prstGeom prst="roundRect">
            <a:avLst>
              <a:gd name="adj" fmla="val 10794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4267200" y="5672455"/>
            <a:ext cx="385826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800" spc="-13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감사합니다 :)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557395" y="4960620"/>
            <a:ext cx="3074035" cy="30797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000" b="1" spc="300">
                <a:solidFill>
                  <a:schemeClr val="accent1">
                    <a:lumMod val="50000"/>
                  </a:schemeClr>
                </a:solidFill>
                <a:latin typeface="페이퍼로지 6 SemiBold" charset="0"/>
                <a:ea typeface="페이퍼로지 6 SemiBold" charset="0"/>
              </a:rPr>
              <a:t>ev +Key = </a:t>
            </a:r>
            <a:r>
              <a:rPr sz="2000" b="1" spc="300">
                <a:solidFill>
                  <a:schemeClr val="accent1">
                    <a:lumMod val="50000"/>
                  </a:schemeClr>
                </a:solidFill>
                <a:latin typeface="페이퍼로지 6 SemiBold" charset="0"/>
                <a:ea typeface="페이퍼로지 6 SemiBold" charset="0"/>
              </a:rPr>
              <a:t>K</a:t>
            </a:r>
            <a:r>
              <a:rPr lang="ko-KR" sz="2000" b="1" spc="300">
                <a:solidFill>
                  <a:schemeClr val="accent1">
                    <a:lumMod val="50000"/>
                  </a:schemeClr>
                </a:solidFill>
                <a:latin typeface="페이퍼로지 6 SemiBold" charset="0"/>
                <a:ea typeface="페이퍼로지 6 SemiBold" charset="0"/>
              </a:rPr>
              <a:t>evY</a:t>
            </a:r>
            <a:endParaRPr lang="ko-KR" altLang="en-US" sz="2000" b="1">
              <a:solidFill>
                <a:schemeClr val="accent1">
                  <a:lumMod val="50000"/>
                </a:schemeClr>
              </a:solidFill>
              <a:latin typeface="페이퍼로지 6 SemiBold" charset="0"/>
              <a:ea typeface="페이퍼로지 6 SemiBold" charset="0"/>
            </a:endParaRPr>
          </a:p>
        </p:txBody>
      </p:sp>
      <p:pic>
        <p:nvPicPr>
          <p:cNvPr id="16" name="그림 2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25" y="2413000"/>
            <a:ext cx="3657600" cy="11817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 0">
            <a:extLst>
              <a:ext uri="{FF2B5EF4-FFF2-40B4-BE49-F238E27FC236}">
                <a16:creationId xmlns:a16="http://schemas.microsoft.com/office/drawing/2014/main" id="{462AB0DE-E2A2-2DE4-B58A-1C5C84CDFAC5}"/>
              </a:ext>
            </a:extLst>
          </p:cNvPr>
          <p:cNvSpPr>
            <a:spLocks/>
          </p:cNvSpPr>
          <p:nvPr/>
        </p:nvSpPr>
        <p:spPr>
          <a:xfrm>
            <a:off x="6842125" y="2575560"/>
            <a:ext cx="4573905" cy="3308985"/>
          </a:xfrm>
          <a:prstGeom prst="roundRect">
            <a:avLst>
              <a:gd name="adj" fmla="val 4394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710565" y="1985645"/>
            <a:ext cx="5716905" cy="4135755"/>
          </a:xfrm>
          <a:prstGeom prst="roundRect">
            <a:avLst>
              <a:gd name="adj" fmla="val 4394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>
            <a:off x="2805430" y="4321175"/>
            <a:ext cx="1157605" cy="30797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altLang="ko-KR" sz="2000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페이퍼로지 8 ExtraBold" charset="0"/>
                <a:ea typeface="페이퍼로지 8 ExtraBold" charset="0"/>
                <a:sym typeface="맑은 고딕" charset="0"/>
              </a:rPr>
              <a:t>+2.24</a:t>
            </a:r>
            <a:r>
              <a:rPr lang="ko-KR" altLang="en-US" sz="2000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페이퍼로지 8 ExtraBold" charset="0"/>
                <a:ea typeface="페이퍼로지 8 ExtraBold" charset="0"/>
                <a:sym typeface="맑은 고딕" charset="0"/>
              </a:rPr>
              <a:t>배 ↑</a:t>
            </a:r>
            <a:endParaRPr lang="ko-KR" altLang="en-US" sz="20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3420110" y="3989705"/>
            <a:ext cx="354330" cy="24638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기준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grpSp>
        <p:nvGrpSpPr>
          <p:cNvPr id="18" name="Group 5"/>
          <p:cNvGrpSpPr>
            <a:grpSpLocks/>
          </p:cNvGrpSpPr>
          <p:nvPr/>
        </p:nvGrpSpPr>
        <p:grpSpPr>
          <a:xfrm>
            <a:off x="5746750" y="3911600"/>
            <a:ext cx="388620" cy="257810"/>
            <a:chOff x="5746750" y="3911600"/>
            <a:chExt cx="388620" cy="257810"/>
          </a:xfrm>
        </p:grpSpPr>
        <p:cxnSp>
          <p:nvCxnSpPr>
            <p:cNvPr id="14" name="Rect 0"/>
            <p:cNvCxnSpPr>
              <a:cxnSpLocks/>
            </p:cNvCxnSpPr>
            <p:nvPr/>
          </p:nvCxnSpPr>
          <p:spPr>
            <a:xfrm>
              <a:off x="5746750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Rect 0"/>
            <p:cNvCxnSpPr>
              <a:cxnSpLocks/>
            </p:cNvCxnSpPr>
            <p:nvPr/>
          </p:nvCxnSpPr>
          <p:spPr>
            <a:xfrm flipV="1">
              <a:off x="5746750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Rect 0"/>
            <p:cNvCxnSpPr>
              <a:cxnSpLocks/>
            </p:cNvCxnSpPr>
            <p:nvPr/>
          </p:nvCxnSpPr>
          <p:spPr>
            <a:xfrm>
              <a:off x="5833745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Rect 0"/>
            <p:cNvCxnSpPr>
              <a:cxnSpLocks/>
            </p:cNvCxnSpPr>
            <p:nvPr/>
          </p:nvCxnSpPr>
          <p:spPr>
            <a:xfrm flipV="1">
              <a:off x="5833745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t 0"/>
            <p:cNvCxnSpPr>
              <a:cxnSpLocks/>
            </p:cNvCxnSpPr>
            <p:nvPr/>
          </p:nvCxnSpPr>
          <p:spPr>
            <a:xfrm>
              <a:off x="5921375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t 0"/>
            <p:cNvCxnSpPr>
              <a:cxnSpLocks/>
            </p:cNvCxnSpPr>
            <p:nvPr/>
          </p:nvCxnSpPr>
          <p:spPr>
            <a:xfrm flipV="1">
              <a:off x="5921375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t 0"/>
            <p:cNvCxnSpPr>
              <a:cxnSpLocks/>
            </p:cNvCxnSpPr>
            <p:nvPr/>
          </p:nvCxnSpPr>
          <p:spPr>
            <a:xfrm>
              <a:off x="6008370" y="391160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ect 0"/>
            <p:cNvCxnSpPr>
              <a:cxnSpLocks/>
            </p:cNvCxnSpPr>
            <p:nvPr/>
          </p:nvCxnSpPr>
          <p:spPr>
            <a:xfrm flipV="1">
              <a:off x="6008370" y="4042410"/>
              <a:ext cx="127000" cy="127000"/>
            </a:xfrm>
            <a:prstGeom prst="line">
              <a:avLst/>
            </a:prstGeom>
            <a:ln w="12700" cap="rnd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 0"/>
          <p:cNvSpPr txBox="1">
            <a:spLocks/>
          </p:cNvSpPr>
          <p:nvPr/>
        </p:nvSpPr>
        <p:spPr>
          <a:xfrm>
            <a:off x="8272145" y="3048336"/>
            <a:ext cx="1795519" cy="30777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sym typeface="맑은 고딕" charset="0"/>
              </a:rPr>
              <a:t>연평균 기온</a:t>
            </a:r>
          </a:p>
        </p:txBody>
      </p:sp>
      <p:pic>
        <p:nvPicPr>
          <p:cNvPr id="106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180" y="2343150"/>
            <a:ext cx="3242310" cy="1280795"/>
          </a:xfrm>
          <a:prstGeom prst="rect">
            <a:avLst/>
          </a:prstGeom>
          <a:noFill/>
        </p:spPr>
      </p:pic>
      <p:sp>
        <p:nvSpPr>
          <p:cNvPr id="5" name="Rect 0">
            <a:extLst>
              <a:ext uri="{FF2B5EF4-FFF2-40B4-BE49-F238E27FC236}">
                <a16:creationId xmlns:a16="http://schemas.microsoft.com/office/drawing/2014/main" id="{0FE5EED1-625D-D95A-9911-5B8CBA0056D0}"/>
              </a:ext>
            </a:extLst>
          </p:cNvPr>
          <p:cNvSpPr txBox="1">
            <a:spLocks/>
          </p:cNvSpPr>
          <p:nvPr/>
        </p:nvSpPr>
        <p:spPr>
          <a:xfrm>
            <a:off x="2814320" y="5486400"/>
            <a:ext cx="1156335" cy="307975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altLang="ko-KR" sz="2000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페이퍼로지 8 ExtraBold" charset="0"/>
                <a:ea typeface="페이퍼로지 8 ExtraBold" charset="0"/>
                <a:sym typeface="맑은 고딕" charset="0"/>
              </a:rPr>
              <a:t>+1.35</a:t>
            </a:r>
            <a:r>
              <a:rPr lang="ko-KR" altLang="en-US" sz="2000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gradFill rotWithShape="1"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페이퍼로지 8 ExtraBold" charset="0"/>
                <a:ea typeface="페이퍼로지 8 ExtraBold" charset="0"/>
                <a:sym typeface="맑은 고딕" charset="0"/>
              </a:rPr>
              <a:t>배 ↑</a:t>
            </a:r>
            <a:endParaRPr lang="ko-KR" altLang="en-US" sz="20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gradFill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atin typeface="페이퍼로지 8 ExtraBold" charset="0"/>
              <a:ea typeface="페이퍼로지 8 ExtraBold" charset="0"/>
              <a:sym typeface="맑은 고딕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6A1FD2-6DD2-C2E5-C648-C284198D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4021455"/>
            <a:ext cx="837565" cy="55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214DA39-21E5-7F26-6A81-375CE643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70" y="4411980"/>
            <a:ext cx="12192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375130-416C-F0AD-3A29-F16E80CF2D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35" y="3979545"/>
            <a:ext cx="367665" cy="367665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EFF4D17-220D-E5CA-E266-85F116CC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20" y="5175250"/>
            <a:ext cx="845820" cy="5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744E22-5F0C-EC50-2B03-4F58498BDF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55" y="5069840"/>
            <a:ext cx="367665" cy="367665"/>
          </a:xfrm>
          <a:prstGeom prst="rect">
            <a:avLst/>
          </a:prstGeom>
        </p:spPr>
      </p:pic>
      <p:sp>
        <p:nvSpPr>
          <p:cNvPr id="24" name="Rect 0">
            <a:extLst>
              <a:ext uri="{FF2B5EF4-FFF2-40B4-BE49-F238E27FC236}">
                <a16:creationId xmlns:a16="http://schemas.microsoft.com/office/drawing/2014/main" id="{58C1E76B-D2E8-A1D0-B08C-609FC4969BF2}"/>
              </a:ext>
            </a:extLst>
          </p:cNvPr>
          <p:cNvSpPr txBox="1">
            <a:spLocks/>
          </p:cNvSpPr>
          <p:nvPr/>
        </p:nvSpPr>
        <p:spPr>
          <a:xfrm>
            <a:off x="3415030" y="5142865"/>
            <a:ext cx="354330" cy="246380"/>
          </a:xfrm>
          <a:prstGeom prst="rect">
            <a:avLst/>
          </a:prstGeom>
          <a:noFill/>
        </p:spPr>
        <p:txBody>
          <a:bodyPr vert="horz" wrap="none" lIns="0" tIns="0" rIns="0" bIns="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  <a:sym typeface="맑은 고딕" charset="0"/>
              </a:rPr>
              <a:t>기준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  <a:sym typeface="맑은 고딕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82096F3-92D5-2FA6-F447-56731FA9DE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65" y="2880995"/>
            <a:ext cx="678180" cy="6781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F0E8B86-FFC8-0DB3-C331-E1357FD17B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30" y="3861435"/>
            <a:ext cx="673735" cy="673735"/>
          </a:xfrm>
          <a:prstGeom prst="rect">
            <a:avLst/>
          </a:prstGeom>
        </p:spPr>
      </p:pic>
      <p:sp>
        <p:nvSpPr>
          <p:cNvPr id="29" name="Rect 0">
            <a:extLst>
              <a:ext uri="{FF2B5EF4-FFF2-40B4-BE49-F238E27FC236}">
                <a16:creationId xmlns:a16="http://schemas.microsoft.com/office/drawing/2014/main" id="{F2000C46-5F70-2555-74A8-51E13DD6A70D}"/>
              </a:ext>
            </a:extLst>
          </p:cNvPr>
          <p:cNvSpPr txBox="1">
            <a:spLocks/>
          </p:cNvSpPr>
          <p:nvPr/>
        </p:nvSpPr>
        <p:spPr>
          <a:xfrm>
            <a:off x="8281670" y="4082751"/>
            <a:ext cx="1795519" cy="30777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sym typeface="맑은 고딕" charset="0"/>
              </a:rPr>
              <a:t>열대야 일수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A07AE47-6F8E-AE24-D2BB-0435A48C29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90" y="4841875"/>
            <a:ext cx="793115" cy="793115"/>
          </a:xfrm>
          <a:prstGeom prst="rect">
            <a:avLst/>
          </a:prstGeom>
        </p:spPr>
      </p:pic>
      <p:sp>
        <p:nvSpPr>
          <p:cNvPr id="32" name="Rect 0">
            <a:extLst>
              <a:ext uri="{FF2B5EF4-FFF2-40B4-BE49-F238E27FC236}">
                <a16:creationId xmlns:a16="http://schemas.microsoft.com/office/drawing/2014/main" id="{303B693C-2906-45E0-AB71-3790C0C984F1}"/>
              </a:ext>
            </a:extLst>
          </p:cNvPr>
          <p:cNvSpPr txBox="1">
            <a:spLocks/>
          </p:cNvSpPr>
          <p:nvPr/>
        </p:nvSpPr>
        <p:spPr>
          <a:xfrm>
            <a:off x="8291830" y="5086686"/>
            <a:ext cx="1795519" cy="30777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0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sym typeface="맑은 고딕" charset="0"/>
              </a:rPr>
              <a:t>여름 길이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967FF6BE-6E10-45BF-CE3D-4D93B3EFC3EC}"/>
              </a:ext>
            </a:extLst>
          </p:cNvPr>
          <p:cNvSpPr txBox="1">
            <a:spLocks/>
          </p:cNvSpPr>
          <p:nvPr/>
        </p:nvSpPr>
        <p:spPr>
          <a:xfrm>
            <a:off x="9755505" y="3007995"/>
            <a:ext cx="1795519" cy="369332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페이퍼로지 6 SemiBold" pitchFamily="2" charset="-127"/>
                <a:ea typeface="페이퍼로지 6 SemiBold" pitchFamily="2" charset="-127"/>
                <a:sym typeface="맑은 고딕" charset="0"/>
              </a:rPr>
              <a:t>1.6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°</a:t>
            </a:r>
            <a:r>
              <a:rPr lang="en-US" altLang="ko-KR" sz="2400" b="0" i="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  <a:latin typeface="페이퍼로지 6 SemiBold" pitchFamily="2" charset="-127"/>
                <a:ea typeface="페이퍼로지 6 SemiBold" pitchFamily="2" charset="-127"/>
                <a:sym typeface="맑은 고딕" charset="0"/>
              </a:rPr>
              <a:t>C</a:t>
            </a:r>
            <a:r>
              <a:rPr lang="ko-KR" altLang="en-US" sz="2400" b="0" i="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  <a:latin typeface="페이퍼로지 5 Medium" pitchFamily="2" charset="-127"/>
                <a:ea typeface="페이퍼로지 5 Medium" pitchFamily="2" charset="-127"/>
                <a:sym typeface="맑은 고딕" charset="0"/>
              </a:rPr>
              <a:t> </a:t>
            </a:r>
            <a:r>
              <a:rPr lang="ko-KR" altLang="en-US" sz="2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sym typeface="맑은 고딕" charset="0"/>
              </a:rPr>
              <a:t>상승</a:t>
            </a: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67C8B6BB-4155-F243-BA0B-A8BDBFD87F41}"/>
              </a:ext>
            </a:extLst>
          </p:cNvPr>
          <p:cNvSpPr txBox="1">
            <a:spLocks/>
          </p:cNvSpPr>
          <p:nvPr/>
        </p:nvSpPr>
        <p:spPr>
          <a:xfrm>
            <a:off x="9765030" y="4042410"/>
            <a:ext cx="1795519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페이퍼로지 6 SemiBold" pitchFamily="2" charset="-127"/>
                <a:ea typeface="페이퍼로지 6 SemiBold" pitchFamily="2" charset="-127"/>
                <a:sym typeface="맑은 고딕" charset="0"/>
              </a:rPr>
              <a:t>8.4</a:t>
            </a:r>
            <a:r>
              <a:rPr lang="ko-KR" altLang="en-US" sz="2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페이퍼로지 6 SemiBold" pitchFamily="2" charset="-127"/>
                <a:ea typeface="페이퍼로지 6 SemiBold" pitchFamily="2" charset="-127"/>
                <a:sym typeface="맑은 고딕" charset="0"/>
              </a:rPr>
              <a:t>일 </a:t>
            </a:r>
            <a:r>
              <a:rPr lang="ko-KR" altLang="en-US" sz="2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sym typeface="맑은 고딕" charset="0"/>
              </a:rPr>
              <a:t>증가</a:t>
            </a: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6C646AEF-285C-0251-2BB8-5352F201AAA8}"/>
              </a:ext>
            </a:extLst>
          </p:cNvPr>
          <p:cNvSpPr txBox="1">
            <a:spLocks/>
          </p:cNvSpPr>
          <p:nvPr/>
        </p:nvSpPr>
        <p:spPr>
          <a:xfrm>
            <a:off x="9775190" y="5046345"/>
            <a:ext cx="1795519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페이퍼로지 6 SemiBold" pitchFamily="2" charset="-127"/>
                <a:ea typeface="페이퍼로지 6 SemiBold" pitchFamily="2" charset="-127"/>
                <a:sym typeface="맑은 고딕" charset="0"/>
              </a:rPr>
              <a:t>20</a:t>
            </a:r>
            <a:r>
              <a:rPr lang="ko-KR" altLang="en-US" sz="2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페이퍼로지 6 SemiBold" pitchFamily="2" charset="-127"/>
                <a:ea typeface="페이퍼로지 6 SemiBold" pitchFamily="2" charset="-127"/>
                <a:sym typeface="맑은 고딕" charset="0"/>
              </a:rPr>
              <a:t>일 </a:t>
            </a:r>
            <a:r>
              <a:rPr lang="ko-KR" altLang="en-US" sz="24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sym typeface="맑은 고딕" charset="0"/>
              </a:rPr>
              <a:t>증가</a:t>
            </a:r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B83BA57F-B77D-0298-B022-EB9B165D0784}"/>
              </a:ext>
            </a:extLst>
          </p:cNvPr>
          <p:cNvSpPr/>
          <p:nvPr/>
        </p:nvSpPr>
        <p:spPr>
          <a:xfrm>
            <a:off x="7099300" y="2154667"/>
            <a:ext cx="2544445" cy="430530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페이퍼로지 5 Medium" pitchFamily="2" charset="-127"/>
                <a:ea typeface="페이퍼로지 5 Medium" pitchFamily="2" charset="-127"/>
              </a:rPr>
              <a:t>30</a:t>
            </a:r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년 기준 국내 변화</a:t>
            </a:r>
          </a:p>
        </p:txBody>
      </p:sp>
      <p:sp>
        <p:nvSpPr>
          <p:cNvPr id="1039" name="텍스트 상자 31"/>
          <p:cNvSpPr txBox="1">
            <a:spLocks/>
          </p:cNvSpPr>
          <p:nvPr/>
        </p:nvSpPr>
        <p:spPr>
          <a:xfrm>
            <a:off x="1136650" y="736600"/>
            <a:ext cx="1132840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주제 선정 배경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040" name="텍스트 상자 32"/>
          <p:cNvSpPr txBox="1">
            <a:spLocks/>
          </p:cNvSpPr>
          <p:nvPr/>
        </p:nvSpPr>
        <p:spPr>
          <a:xfrm>
            <a:off x="1127125" y="1007110"/>
            <a:ext cx="262953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국내 탄소중립 현황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/>
          </p:cNvSpPr>
          <p:nvPr/>
        </p:nvSpPr>
        <p:spPr>
          <a:xfrm>
            <a:off x="1315085" y="2103120"/>
            <a:ext cx="2834109" cy="30777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000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국내 환경 오염이 심각한 분야</a:t>
            </a:r>
            <a:endParaRPr lang="ko-KR" altLang="en-US" sz="20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</a:endParaRPr>
          </a:p>
        </p:txBody>
      </p:sp>
      <p:grpSp>
        <p:nvGrpSpPr>
          <p:cNvPr id="107" name="그룹 51"/>
          <p:cNvGrpSpPr>
            <a:grpSpLocks/>
          </p:cNvGrpSpPr>
          <p:nvPr/>
        </p:nvGrpSpPr>
        <p:grpSpPr>
          <a:xfrm>
            <a:off x="1315720" y="2495550"/>
            <a:ext cx="9552940" cy="3610610"/>
            <a:chOff x="1315720" y="2495550"/>
            <a:chExt cx="9552940" cy="3610610"/>
          </a:xfrm>
        </p:grpSpPr>
        <p:pic>
          <p:nvPicPr>
            <p:cNvPr id="105" name="그림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720" y="2496185"/>
              <a:ext cx="4440555" cy="3609340"/>
            </a:xfrm>
            <a:prstGeom prst="rect">
              <a:avLst/>
            </a:prstGeom>
            <a:noFill/>
          </p:spPr>
        </p:pic>
        <p:pic>
          <p:nvPicPr>
            <p:cNvPr id="106" name="그림 5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745" y="2495550"/>
              <a:ext cx="4399915" cy="3610610"/>
            </a:xfrm>
            <a:prstGeom prst="rect">
              <a:avLst/>
            </a:prstGeom>
            <a:noFill/>
          </p:spPr>
        </p:pic>
      </p:grpSp>
      <p:sp>
        <p:nvSpPr>
          <p:cNvPr id="108" name="텍스트 상자 52"/>
          <p:cNvSpPr txBox="1">
            <a:spLocks/>
          </p:cNvSpPr>
          <p:nvPr/>
        </p:nvSpPr>
        <p:spPr>
          <a:xfrm>
            <a:off x="6466205" y="2094865"/>
            <a:ext cx="2125582" cy="307777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000" spc="-50" dirty="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국내 환경 오염의 주범</a:t>
            </a:r>
            <a:endParaRPr lang="ko-KR" altLang="en-US" sz="2000" dirty="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09" name="텍스트 상자 35"/>
          <p:cNvSpPr txBox="1">
            <a:spLocks/>
          </p:cNvSpPr>
          <p:nvPr/>
        </p:nvSpPr>
        <p:spPr>
          <a:xfrm>
            <a:off x="1136650" y="736600"/>
            <a:ext cx="1132840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주제 선정 배경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10" name="텍스트 상자 36"/>
          <p:cNvSpPr txBox="1">
            <a:spLocks/>
          </p:cNvSpPr>
          <p:nvPr/>
        </p:nvSpPr>
        <p:spPr>
          <a:xfrm>
            <a:off x="1127125" y="1007110"/>
            <a:ext cx="2864485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2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내연기관차의 문제점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Rect 0"/>
          <p:cNvCxnSpPr>
            <a:cxnSpLocks/>
          </p:cNvCxnSpPr>
          <p:nvPr/>
        </p:nvCxnSpPr>
        <p:spPr>
          <a:xfrm>
            <a:off x="4766310" y="3429000"/>
            <a:ext cx="1270" cy="157670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t 0"/>
          <p:cNvCxnSpPr>
            <a:cxnSpLocks/>
          </p:cNvCxnSpPr>
          <p:nvPr/>
        </p:nvCxnSpPr>
        <p:spPr>
          <a:xfrm>
            <a:off x="6540500" y="3429000"/>
            <a:ext cx="1270" cy="157670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t 0"/>
          <p:cNvCxnSpPr>
            <a:cxnSpLocks/>
          </p:cNvCxnSpPr>
          <p:nvPr/>
        </p:nvCxnSpPr>
        <p:spPr>
          <a:xfrm>
            <a:off x="8315325" y="3429000"/>
            <a:ext cx="1270" cy="157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t 0"/>
          <p:cNvCxnSpPr>
            <a:cxnSpLocks/>
          </p:cNvCxnSpPr>
          <p:nvPr/>
        </p:nvCxnSpPr>
        <p:spPr>
          <a:xfrm>
            <a:off x="2332990" y="2908300"/>
            <a:ext cx="6691630" cy="1270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t 0"/>
          <p:cNvCxnSpPr>
            <a:cxnSpLocks/>
          </p:cNvCxnSpPr>
          <p:nvPr/>
        </p:nvCxnSpPr>
        <p:spPr>
          <a:xfrm>
            <a:off x="2332990" y="5413375"/>
            <a:ext cx="6691630" cy="1270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5"/>
          <p:cNvGrpSpPr>
            <a:grpSpLocks/>
          </p:cNvGrpSpPr>
          <p:nvPr/>
        </p:nvGrpSpPr>
        <p:grpSpPr>
          <a:xfrm>
            <a:off x="1799590" y="2200275"/>
            <a:ext cx="1417320" cy="1417320"/>
            <a:chOff x="1799590" y="2200275"/>
            <a:chExt cx="1417320" cy="1417320"/>
          </a:xfrm>
          <a:solidFill>
            <a:schemeClr val="accent1"/>
          </a:solidFill>
        </p:grpSpPr>
        <p:sp>
          <p:nvSpPr>
            <p:cNvPr id="79" name="Rect 0"/>
            <p:cNvSpPr>
              <a:spLocks/>
            </p:cNvSpPr>
            <p:nvPr/>
          </p:nvSpPr>
          <p:spPr>
            <a:xfrm>
              <a:off x="1799590" y="2200275"/>
              <a:ext cx="1417955" cy="1417955"/>
            </a:xfrm>
            <a:prstGeom prst="snip2Diag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80" name="Rect 0"/>
            <p:cNvSpPr>
              <a:spLocks/>
            </p:cNvSpPr>
            <p:nvPr/>
          </p:nvSpPr>
          <p:spPr>
            <a:xfrm>
              <a:off x="1799590" y="2200275"/>
              <a:ext cx="1417955" cy="1417955"/>
            </a:xfrm>
            <a:prstGeom prst="snip2Diag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>
                  <a:solidFill>
                    <a:srgbClr val="FFFFFF"/>
                  </a:solidFill>
                  <a:latin typeface="프리젠테이션 5 Medium" charset="0"/>
                  <a:ea typeface="맑은 고딕" charset="0"/>
                </a:rPr>
                <a:t> </a:t>
              </a: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sp>
        <p:nvSpPr>
          <p:cNvPr id="82" name="Rect 0"/>
          <p:cNvSpPr>
            <a:spLocks/>
          </p:cNvSpPr>
          <p:nvPr/>
        </p:nvSpPr>
        <p:spPr>
          <a:xfrm>
            <a:off x="4058285" y="2200275"/>
            <a:ext cx="1417955" cy="141795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83" name="Rect 0"/>
          <p:cNvSpPr>
            <a:spLocks/>
          </p:cNvSpPr>
          <p:nvPr/>
        </p:nvSpPr>
        <p:spPr>
          <a:xfrm>
            <a:off x="5832475" y="2200275"/>
            <a:ext cx="1417955" cy="141795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84" name="Rect 0"/>
          <p:cNvSpPr>
            <a:spLocks/>
          </p:cNvSpPr>
          <p:nvPr/>
        </p:nvSpPr>
        <p:spPr>
          <a:xfrm>
            <a:off x="7606665" y="2200275"/>
            <a:ext cx="1417955" cy="141795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88" name="Rect 0"/>
          <p:cNvSpPr>
            <a:spLocks/>
          </p:cNvSpPr>
          <p:nvPr/>
        </p:nvSpPr>
        <p:spPr>
          <a:xfrm>
            <a:off x="4058285" y="4704715"/>
            <a:ext cx="1417955" cy="141795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90" name="Rect 0"/>
          <p:cNvSpPr>
            <a:spLocks/>
          </p:cNvSpPr>
          <p:nvPr/>
        </p:nvSpPr>
        <p:spPr>
          <a:xfrm>
            <a:off x="7606665" y="4704715"/>
            <a:ext cx="1417955" cy="141795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grpSp>
        <p:nvGrpSpPr>
          <p:cNvPr id="98" name="Group 5"/>
          <p:cNvGrpSpPr>
            <a:grpSpLocks/>
          </p:cNvGrpSpPr>
          <p:nvPr/>
        </p:nvGrpSpPr>
        <p:grpSpPr>
          <a:xfrm>
            <a:off x="4048760" y="3923665"/>
            <a:ext cx="4975225" cy="474345"/>
            <a:chOff x="4048760" y="3923665"/>
            <a:chExt cx="4975225" cy="474345"/>
          </a:xfrm>
          <a:gradFill rotWithShape="1">
            <a:gsLst>
              <a:gs pos="0">
                <a:schemeClr val="accent3">
                  <a:lumMod val="65000"/>
                  <a:lumOff val="35000"/>
                </a:schemeClr>
              </a:gs>
              <a:gs pos="100000">
                <a:schemeClr val="accent3"/>
              </a:gs>
            </a:gsLst>
            <a:lin ang="2700000"/>
          </a:gradFill>
        </p:grpSpPr>
        <p:sp>
          <p:nvSpPr>
            <p:cNvPr id="94" name="Rect 0"/>
            <p:cNvSpPr>
              <a:spLocks/>
            </p:cNvSpPr>
            <p:nvPr/>
          </p:nvSpPr>
          <p:spPr>
            <a:xfrm>
              <a:off x="4058285" y="3923665"/>
              <a:ext cx="4967605" cy="475615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686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95" name="Rect 0"/>
            <p:cNvSpPr>
              <a:spLocks/>
            </p:cNvSpPr>
            <p:nvPr/>
          </p:nvSpPr>
          <p:spPr>
            <a:xfrm>
              <a:off x="4048760" y="3923665"/>
              <a:ext cx="4967605" cy="475615"/>
            </a:xfrm>
            <a:prstGeom prst="round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0980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grpSp>
        <p:nvGrpSpPr>
          <p:cNvPr id="87" name="Group 5"/>
          <p:cNvGrpSpPr>
            <a:grpSpLocks/>
          </p:cNvGrpSpPr>
          <p:nvPr/>
        </p:nvGrpSpPr>
        <p:grpSpPr>
          <a:xfrm>
            <a:off x="1799590" y="4704715"/>
            <a:ext cx="1417320" cy="1417320"/>
            <a:chOff x="1799590" y="4704715"/>
            <a:chExt cx="1417320" cy="1417320"/>
          </a:xfrm>
          <a:solidFill>
            <a:schemeClr val="accent1"/>
          </a:solidFill>
        </p:grpSpPr>
        <p:sp>
          <p:nvSpPr>
            <p:cNvPr id="91" name="Rect 0"/>
            <p:cNvSpPr>
              <a:spLocks/>
            </p:cNvSpPr>
            <p:nvPr/>
          </p:nvSpPr>
          <p:spPr>
            <a:xfrm>
              <a:off x="1799590" y="4704715"/>
              <a:ext cx="1417955" cy="1417955"/>
            </a:xfrm>
            <a:prstGeom prst="snip2DiagRect">
              <a:avLst/>
            </a:prstGeom>
            <a:grpFill/>
            <a:ln>
              <a:noFill/>
              <a:prstDash/>
            </a:ln>
            <a:effectLst>
              <a:outerShdw blurRad="152400" dist="127000" dir="13500000" algn="tl" rotWithShape="0">
                <a:schemeClr val="bg1">
                  <a:alpha val="77254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  <p:sp>
          <p:nvSpPr>
            <p:cNvPr id="92" name="Rect 0"/>
            <p:cNvSpPr>
              <a:spLocks/>
            </p:cNvSpPr>
            <p:nvPr/>
          </p:nvSpPr>
          <p:spPr>
            <a:xfrm>
              <a:off x="1799590" y="4704715"/>
              <a:ext cx="1417955" cy="1417955"/>
            </a:xfrm>
            <a:prstGeom prst="snip2DiagRect">
              <a:avLst/>
            </a:prstGeom>
            <a:grpFill/>
            <a:ln>
              <a:noFill/>
              <a:prstDash/>
            </a:ln>
            <a:effectLst>
              <a:outerShdw blurRad="190500" dist="127000" dir="2700000" algn="tl" rotWithShape="0">
                <a:schemeClr val="tx1">
                  <a:alpha val="11372"/>
                </a:scheme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프리젠테이션 5 Medium" charset="0"/>
                <a:ea typeface="맑은 고딕" charset="0"/>
              </a:endParaRPr>
            </a:p>
          </p:txBody>
        </p:sp>
      </p:grpSp>
      <p:sp>
        <p:nvSpPr>
          <p:cNvPr id="137" name="Rect 0"/>
          <p:cNvSpPr txBox="1">
            <a:spLocks/>
          </p:cNvSpPr>
          <p:nvPr/>
        </p:nvSpPr>
        <p:spPr>
          <a:xfrm>
            <a:off x="2245995" y="2439035"/>
            <a:ext cx="525780" cy="24701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8 ExtraBold" charset="0"/>
                <a:ea typeface="페이퍼로지 8 ExtraBold" charset="0"/>
              </a:rPr>
              <a:t>전기차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38" name="Rect 0"/>
          <p:cNvSpPr txBox="1">
            <a:spLocks/>
          </p:cNvSpPr>
          <p:nvPr/>
        </p:nvSpPr>
        <p:spPr>
          <a:xfrm>
            <a:off x="2065655" y="4944745"/>
            <a:ext cx="886460" cy="246380"/>
          </a:xfrm>
          <a:prstGeom prst="rect">
            <a:avLst/>
          </a:prstGeom>
          <a:noFill/>
        </p:spPr>
        <p:txBody>
          <a:bodyPr vert="horz" wrap="none" lIns="0" tIns="0" rIns="0" bIns="0" numCol="1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5043"/>
                </a:solidFill>
                <a:latin typeface="페이퍼로지 8 ExtraBold" charset="0"/>
                <a:ea typeface="페이퍼로지 8 ExtraBold" charset="0"/>
              </a:rPr>
              <a:t>내연기관차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F5043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39" name="Rect 0"/>
          <p:cNvSpPr txBox="1">
            <a:spLocks/>
          </p:cNvSpPr>
          <p:nvPr/>
        </p:nvSpPr>
        <p:spPr>
          <a:xfrm>
            <a:off x="4199890" y="2993390"/>
            <a:ext cx="1134110" cy="493395"/>
          </a:xfrm>
          <a:prstGeom prst="rect">
            <a:avLst/>
          </a:prstGeom>
          <a:noFill/>
        </p:spPr>
        <p:txBody>
          <a:bodyPr vert="horz" wrap="none" lIns="0" tIns="0" rIns="0" bIns="0" numCol="1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대기 오염 배출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x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0" name="Rect 0"/>
          <p:cNvSpPr txBox="1">
            <a:spLocks/>
          </p:cNvSpPr>
          <p:nvPr/>
        </p:nvSpPr>
        <p:spPr>
          <a:xfrm>
            <a:off x="6082665" y="2993390"/>
            <a:ext cx="917575" cy="247015"/>
          </a:xfrm>
          <a:prstGeom prst="rect">
            <a:avLst/>
          </a:prstGeom>
          <a:noFill/>
        </p:spPr>
        <p:txBody>
          <a:bodyPr vert="horz" wrap="none" lIns="0" tIns="0" rIns="0" bIns="0" numCol="1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대기질 개선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1" name="Rect 0"/>
          <p:cNvSpPr txBox="1">
            <a:spLocks/>
          </p:cNvSpPr>
          <p:nvPr/>
        </p:nvSpPr>
        <p:spPr>
          <a:xfrm>
            <a:off x="7982585" y="2993390"/>
            <a:ext cx="666750" cy="493395"/>
          </a:xfrm>
          <a:prstGeom prst="rect">
            <a:avLst/>
          </a:prstGeom>
          <a:noFill/>
        </p:spPr>
        <p:txBody>
          <a:bodyPr vert="horz" wrap="none" lIns="0" tIns="0" rIns="0" bIns="0" numCol="1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20.47</a:t>
            </a: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t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(미터톤)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89" name="Rect 0"/>
          <p:cNvSpPr>
            <a:spLocks/>
          </p:cNvSpPr>
          <p:nvPr/>
        </p:nvSpPr>
        <p:spPr>
          <a:xfrm>
            <a:off x="5832475" y="4704715"/>
            <a:ext cx="1417955" cy="141795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/>
          </a:gradFill>
          <a:ln>
            <a:noFill/>
            <a:prstDash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ACB0C0"/>
              </a:solidFill>
              <a:latin typeface="프리젠테이션 5 Medium" charset="0"/>
              <a:ea typeface="맑은 고딕" charset="0"/>
            </a:endParaRPr>
          </a:p>
        </p:txBody>
      </p:sp>
      <p:sp>
        <p:nvSpPr>
          <p:cNvPr id="142" name="Rect 0"/>
          <p:cNvSpPr txBox="1">
            <a:spLocks/>
          </p:cNvSpPr>
          <p:nvPr/>
        </p:nvSpPr>
        <p:spPr>
          <a:xfrm>
            <a:off x="4307840" y="5498465"/>
            <a:ext cx="918210" cy="493395"/>
          </a:xfrm>
          <a:prstGeom prst="rect">
            <a:avLst/>
          </a:prstGeom>
          <a:noFill/>
        </p:spPr>
        <p:txBody>
          <a:bodyPr vert="horz" wrap="none" lIns="0" tIns="0" rIns="0" bIns="0" numCol="1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질소 산화물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배출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3" name="Rect 0"/>
          <p:cNvSpPr txBox="1">
            <a:spLocks/>
          </p:cNvSpPr>
          <p:nvPr/>
        </p:nvSpPr>
        <p:spPr>
          <a:xfrm>
            <a:off x="6190615" y="5498465"/>
            <a:ext cx="700405" cy="493395"/>
          </a:xfrm>
          <a:prstGeom prst="rect">
            <a:avLst/>
          </a:prstGeom>
          <a:noFill/>
        </p:spPr>
        <p:txBody>
          <a:bodyPr vert="horz" wrap="none" lIns="0" tIns="0" rIns="0" bIns="0" numCol="1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미세먼지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배출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sp>
        <p:nvSpPr>
          <p:cNvPr id="144" name="Rect 0"/>
          <p:cNvSpPr txBox="1">
            <a:spLocks/>
          </p:cNvSpPr>
          <p:nvPr/>
        </p:nvSpPr>
        <p:spPr>
          <a:xfrm>
            <a:off x="7982585" y="5498465"/>
            <a:ext cx="666750" cy="493395"/>
          </a:xfrm>
          <a:prstGeom prst="rect">
            <a:avLst/>
          </a:prstGeom>
          <a:noFill/>
        </p:spPr>
        <p:txBody>
          <a:bodyPr vert="horz" wrap="none" lIns="0" tIns="0" rIns="0" bIns="0" numCol="1" anchor="ctr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43.70t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3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(미터톤)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163" name="Picture 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065" y="2478405"/>
            <a:ext cx="365760" cy="365760"/>
          </a:xfrm>
          <a:prstGeom prst="rect">
            <a:avLst/>
          </a:prstGeom>
          <a:noFill/>
        </p:spPr>
      </p:pic>
      <p:pic>
        <p:nvPicPr>
          <p:cNvPr id="169" name="Picture 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255" y="2478405"/>
            <a:ext cx="365760" cy="365760"/>
          </a:xfrm>
          <a:prstGeom prst="rect">
            <a:avLst/>
          </a:prstGeom>
          <a:noFill/>
        </p:spPr>
      </p:pic>
      <p:pic>
        <p:nvPicPr>
          <p:cNvPr id="170" name="Picture 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080" y="2478405"/>
            <a:ext cx="365760" cy="365760"/>
          </a:xfrm>
          <a:prstGeom prst="rect">
            <a:avLst/>
          </a:prstGeom>
          <a:noFill/>
        </p:spPr>
      </p:pic>
      <p:pic>
        <p:nvPicPr>
          <p:cNvPr id="171" name="Picture 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065" y="4976495"/>
            <a:ext cx="365760" cy="365760"/>
          </a:xfrm>
          <a:prstGeom prst="rect">
            <a:avLst/>
          </a:prstGeom>
          <a:noFill/>
        </p:spPr>
      </p:pic>
      <p:pic>
        <p:nvPicPr>
          <p:cNvPr id="172" name="Picture 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255" y="4976495"/>
            <a:ext cx="365760" cy="365760"/>
          </a:xfrm>
          <a:prstGeom prst="rect">
            <a:avLst/>
          </a:prstGeom>
          <a:noFill/>
        </p:spPr>
      </p:pic>
      <p:pic>
        <p:nvPicPr>
          <p:cNvPr id="173" name="Picture 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080" y="4976495"/>
            <a:ext cx="365760" cy="365760"/>
          </a:xfrm>
          <a:prstGeom prst="rect">
            <a:avLst/>
          </a:prstGeom>
          <a:noFill/>
        </p:spPr>
      </p:pic>
      <p:sp>
        <p:nvSpPr>
          <p:cNvPr id="176" name="Rect 0"/>
          <p:cNvSpPr txBox="1">
            <a:spLocks/>
          </p:cNvSpPr>
          <p:nvPr/>
        </p:nvSpPr>
        <p:spPr>
          <a:xfrm>
            <a:off x="4189730" y="4037330"/>
            <a:ext cx="4693920" cy="247650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6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</a:rPr>
              <a:t>탄소 배출량 평균 약 53% 절감</a:t>
            </a:r>
            <a:r>
              <a:rPr lang="ko-KR" sz="1200" spc="-2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페이퍼로지 8 ExtraBold" charset="0"/>
                <a:ea typeface="페이퍼로지 8 ExtraBold" charset="0"/>
              </a:rPr>
              <a:t>(전기차 25만km 운행 기준)</a:t>
            </a:r>
            <a:endParaRPr lang="ko-KR" altLang="en-US" sz="12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페이퍼로지 8 ExtraBold" charset="0"/>
              <a:ea typeface="페이퍼로지 8 Extra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1D394F-B040-60E8-3D2B-62D7B242A3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10" y="5291455"/>
            <a:ext cx="691515" cy="6915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DF2B8D-B769-002E-C034-D3549DAB82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10" y="2781300"/>
            <a:ext cx="640715" cy="640715"/>
          </a:xfrm>
          <a:prstGeom prst="rect">
            <a:avLst/>
          </a:prstGeom>
        </p:spPr>
      </p:pic>
      <p:sp>
        <p:nvSpPr>
          <p:cNvPr id="177" name="텍스트 상자 1"/>
          <p:cNvSpPr txBox="1">
            <a:spLocks/>
          </p:cNvSpPr>
          <p:nvPr/>
        </p:nvSpPr>
        <p:spPr>
          <a:xfrm>
            <a:off x="1136650" y="736600"/>
            <a:ext cx="1133475" cy="24828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600" spc="-1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accent3"/>
                </a:solidFill>
                <a:latin typeface="페이퍼로지 5 Medium" charset="0"/>
                <a:ea typeface="페이퍼로지 5 Medium" charset="0"/>
              </a:rPr>
              <a:t>주제 선정 배경</a:t>
            </a:r>
            <a:endParaRPr lang="ko-KR" altLang="en-US" sz="16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accent3"/>
              </a:solidFill>
              <a:latin typeface="페이퍼로지 5 Medium" charset="0"/>
              <a:ea typeface="페이퍼로지 5 Medium" charset="0"/>
            </a:endParaRPr>
          </a:p>
        </p:txBody>
      </p:sp>
      <p:sp>
        <p:nvSpPr>
          <p:cNvPr id="178" name="텍스트 상자 2"/>
          <p:cNvSpPr txBox="1">
            <a:spLocks/>
          </p:cNvSpPr>
          <p:nvPr/>
        </p:nvSpPr>
        <p:spPr>
          <a:xfrm>
            <a:off x="1127125" y="1007110"/>
            <a:ext cx="3576320" cy="431165"/>
          </a:xfrm>
          <a:prstGeom prst="rect">
            <a:avLst/>
          </a:prstGeom>
          <a:noFill/>
        </p:spPr>
        <p:txBody>
          <a:bodyPr vert="horz" wrap="none" lIns="0" tIns="0" rIns="0" bIns="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2800" spc="-10">
                <a:ln w="9525" cap="flat" cmpd="sng">
                  <a:solidFill>
                    <a:schemeClr val="tx1"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페이퍼로지 8 ExtraBold" charset="0"/>
                <a:ea typeface="페이퍼로지 8 ExtraBold" charset="0"/>
              </a:rPr>
              <a:t>전기차와 내연기관차 비교</a:t>
            </a:r>
            <a:endParaRPr lang="ko-KR" altLang="en-US" sz="2800">
              <a:ln w="9525" cap="flat" cmpd="sng">
                <a:solidFill>
                  <a:schemeClr val="tx1">
                    <a:alpha val="0"/>
                  </a:schemeClr>
                </a:solidFill>
                <a:prstDash val="solid"/>
              </a:ln>
              <a:solidFill>
                <a:schemeClr val="accent2"/>
              </a:solidFill>
              <a:latin typeface="페이퍼로지 8 ExtraBold" charset="0"/>
              <a:ea typeface="페이퍼로지 8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Pages>80</Pages>
  <Words>2288</Words>
  <Characters>0</Characters>
  <Application>Microsoft Office PowerPoint</Application>
  <DocSecurity>0</DocSecurity>
  <PresentationFormat>와이드스크린</PresentationFormat>
  <Lines>0</Lines>
  <Paragraphs>677</Paragraphs>
  <Slides>69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32</vt:i4>
      </vt:variant>
      <vt:variant>
        <vt:lpstr>슬라이드 제목</vt:lpstr>
      </vt:variant>
      <vt:variant>
        <vt:i4>69</vt:i4>
      </vt:variant>
    </vt:vector>
  </HeadingPairs>
  <TitlesOfParts>
    <vt:vector size="115" baseType="lpstr">
      <vt:lpstr>Pretendard</vt:lpstr>
      <vt:lpstr>Pretendard ExtraBold</vt:lpstr>
      <vt:lpstr>Pretendard SemiBold</vt:lpstr>
      <vt:lpstr>맑은 고딕</vt:lpstr>
      <vt:lpstr>태나다체 </vt:lpstr>
      <vt:lpstr>페이퍼로지 5 Medium</vt:lpstr>
      <vt:lpstr>페이퍼로지 6 SemiBold</vt:lpstr>
      <vt:lpstr>페이퍼로지 7 Bold</vt:lpstr>
      <vt:lpstr>페이퍼로지 8 ExtraBold</vt:lpstr>
      <vt:lpstr>프리젠테이션 4 Regular</vt:lpstr>
      <vt:lpstr>프리젠테이션 5 Medium</vt:lpstr>
      <vt:lpstr>프리젠테이션 6 SemiBold</vt:lpstr>
      <vt:lpstr>Arial</vt:lpstr>
      <vt:lpstr>Cambria Math</vt:lpstr>
      <vt:lpstr>Office 테마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202-026</dc:creator>
  <cp:lastModifiedBy>202-026</cp:lastModifiedBy>
  <cp:revision>81</cp:revision>
  <dcterms:modified xsi:type="dcterms:W3CDTF">2025-01-17T05:02:35Z</dcterms:modified>
  <cp:version>10.105.255.54461</cp:version>
</cp:coreProperties>
</file>